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324" r:id="rId11"/>
    <p:sldId id="326" r:id="rId12"/>
    <p:sldId id="327" r:id="rId13"/>
    <p:sldId id="328" r:id="rId14"/>
    <p:sldId id="330" r:id="rId15"/>
    <p:sldId id="331" r:id="rId16"/>
    <p:sldId id="332" r:id="rId17"/>
    <p:sldId id="333" r:id="rId18"/>
    <p:sldId id="334" r:id="rId19"/>
    <p:sldId id="335" r:id="rId20"/>
    <p:sldId id="265" r:id="rId21"/>
    <p:sldId id="266" r:id="rId22"/>
    <p:sldId id="336" r:id="rId23"/>
    <p:sldId id="337" r:id="rId24"/>
    <p:sldId id="338" r:id="rId25"/>
    <p:sldId id="268" r:id="rId26"/>
    <p:sldId id="309" r:id="rId27"/>
    <p:sldId id="310" r:id="rId28"/>
    <p:sldId id="308" r:id="rId29"/>
    <p:sldId id="311" r:id="rId30"/>
    <p:sldId id="312" r:id="rId31"/>
    <p:sldId id="314" r:id="rId32"/>
    <p:sldId id="313" r:id="rId33"/>
    <p:sldId id="319" r:id="rId34"/>
    <p:sldId id="315" r:id="rId35"/>
    <p:sldId id="316" r:id="rId36"/>
    <p:sldId id="317" r:id="rId37"/>
    <p:sldId id="318" r:id="rId38"/>
    <p:sldId id="320" r:id="rId39"/>
    <p:sldId id="321" r:id="rId40"/>
    <p:sldId id="300" r:id="rId41"/>
    <p:sldId id="301" r:id="rId42"/>
    <p:sldId id="302" r:id="rId43"/>
    <p:sldId id="322" r:id="rId44"/>
    <p:sldId id="323" r:id="rId45"/>
    <p:sldId id="305" r:id="rId46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1pPr>
    <a:lvl2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2pPr>
    <a:lvl3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3pPr>
    <a:lvl4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4pPr>
    <a:lvl5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5pPr>
    <a:lvl6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6pPr>
    <a:lvl7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7pPr>
    <a:lvl8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8pPr>
    <a:lvl9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4B4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0DEEF"/>
          </a:solidFill>
        </a:fill>
      </a:tcStyle>
    </a:wholeTbl>
    <a:band2H>
      <a:tcTxStyle/>
      <a:tcStyle>
        <a:tcBdr/>
        <a:fill>
          <a:solidFill>
            <a:srgbClr val="E9EFF7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0DEEF"/>
          </a:solidFill>
        </a:fill>
      </a:tcStyle>
    </a:wholeTbl>
    <a:band2H>
      <a:tcTxStyle/>
      <a:tcStyle>
        <a:tcBdr/>
        <a:fill>
          <a:solidFill>
            <a:srgbClr val="E9EFF7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1" d="100"/>
          <a:sy n="111" d="100"/>
        </p:scale>
        <p:origin x="120" y="2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Shape 33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32" name="Shape 33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맑은 고딕"/>
      </a:defRPr>
    </a:lvl1pPr>
    <a:lvl2pPr indent="228600" latinLnBrk="0">
      <a:defRPr sz="1200">
        <a:latin typeface="+mn-lt"/>
        <a:ea typeface="+mn-ea"/>
        <a:cs typeface="+mn-cs"/>
        <a:sym typeface="맑은 고딕"/>
      </a:defRPr>
    </a:lvl2pPr>
    <a:lvl3pPr indent="457200" latinLnBrk="0">
      <a:defRPr sz="1200">
        <a:latin typeface="+mn-lt"/>
        <a:ea typeface="+mn-ea"/>
        <a:cs typeface="+mn-cs"/>
        <a:sym typeface="맑은 고딕"/>
      </a:defRPr>
    </a:lvl3pPr>
    <a:lvl4pPr indent="685800" latinLnBrk="0">
      <a:defRPr sz="1200">
        <a:latin typeface="+mn-lt"/>
        <a:ea typeface="+mn-ea"/>
        <a:cs typeface="+mn-cs"/>
        <a:sym typeface="맑은 고딕"/>
      </a:defRPr>
    </a:lvl4pPr>
    <a:lvl5pPr indent="914400" latinLnBrk="0">
      <a:defRPr sz="1200">
        <a:latin typeface="+mn-lt"/>
        <a:ea typeface="+mn-ea"/>
        <a:cs typeface="+mn-cs"/>
        <a:sym typeface="맑은 고딕"/>
      </a:defRPr>
    </a:lvl5pPr>
    <a:lvl6pPr indent="1143000" latinLnBrk="0">
      <a:defRPr sz="1200">
        <a:latin typeface="+mn-lt"/>
        <a:ea typeface="+mn-ea"/>
        <a:cs typeface="+mn-cs"/>
        <a:sym typeface="맑은 고딕"/>
      </a:defRPr>
    </a:lvl6pPr>
    <a:lvl7pPr indent="1371600" latinLnBrk="0">
      <a:defRPr sz="1200">
        <a:latin typeface="+mn-lt"/>
        <a:ea typeface="+mn-ea"/>
        <a:cs typeface="+mn-cs"/>
        <a:sym typeface="맑은 고딕"/>
      </a:defRPr>
    </a:lvl7pPr>
    <a:lvl8pPr indent="1600200" latinLnBrk="0">
      <a:defRPr sz="1200">
        <a:latin typeface="+mn-lt"/>
        <a:ea typeface="+mn-ea"/>
        <a:cs typeface="+mn-cs"/>
        <a:sym typeface="맑은 고딕"/>
      </a:defRPr>
    </a:lvl8pPr>
    <a:lvl9pPr indent="1828800" latinLnBrk="0">
      <a:defRPr sz="1200">
        <a:latin typeface="+mn-lt"/>
        <a:ea typeface="+mn-ea"/>
        <a:cs typeface="+mn-cs"/>
        <a:sym typeface="맑은 고딕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텍스트"/>
          <p:cNvSpPr txBox="1">
            <a:spLocks noGrp="1"/>
          </p:cNvSpPr>
          <p:nvPr>
            <p:ph type="title"/>
          </p:nvPr>
        </p:nvSpPr>
        <p:spPr>
          <a:xfrm>
            <a:off x="1524000" y="1124530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t>제목 텍스트</a:t>
            </a:r>
          </a:p>
        </p:txBody>
      </p:sp>
      <p:sp>
        <p:nvSpPr>
          <p:cNvPr id="12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67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None/>
              <a:defRPr sz="2400">
                <a:solidFill>
                  <a:srgbClr val="404040"/>
                </a:solidFill>
              </a:defRPr>
            </a:lvl1pPr>
            <a:lvl2pPr marL="0" indent="0" algn="ctr">
              <a:buSzTx/>
              <a:buNone/>
              <a:defRPr sz="2400">
                <a:solidFill>
                  <a:srgbClr val="404040"/>
                </a:solidFill>
              </a:defRPr>
            </a:lvl2pPr>
            <a:lvl3pPr marL="0" indent="0" algn="ctr">
              <a:buSzTx/>
              <a:buNone/>
              <a:defRPr sz="2400">
                <a:solidFill>
                  <a:srgbClr val="404040"/>
                </a:solidFill>
              </a:defRPr>
            </a:lvl3pPr>
            <a:lvl4pPr marL="0" indent="0" algn="ctr">
              <a:buSzTx/>
              <a:buNone/>
              <a:defRPr sz="2400">
                <a:solidFill>
                  <a:srgbClr val="404040"/>
                </a:solidFill>
              </a:defRPr>
            </a:lvl4pPr>
            <a:lvl5pPr marL="0" indent="0" algn="ctr">
              <a:buSzTx/>
              <a:buNone/>
              <a:defRPr sz="2400">
                <a:solidFill>
                  <a:srgbClr val="404040"/>
                </a:solidFill>
              </a:defRPr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3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제목 텍스트"/>
          <p:cNvSpPr txBox="1">
            <a:spLocks noGrp="1"/>
          </p:cNvSpPr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t>제목 텍스트</a:t>
            </a:r>
          </a:p>
        </p:txBody>
      </p:sp>
      <p:sp>
        <p:nvSpPr>
          <p:cNvPr id="93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67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None/>
              <a:defRPr sz="2400"/>
            </a:lvl1pPr>
            <a:lvl2pPr marL="0" indent="0" algn="ctr">
              <a:buSzTx/>
              <a:buNone/>
              <a:defRPr sz="2400"/>
            </a:lvl2pPr>
            <a:lvl3pPr marL="0" indent="0" algn="ctr">
              <a:buSzTx/>
              <a:buNone/>
              <a:defRPr sz="2400"/>
            </a:lvl3pPr>
            <a:lvl4pPr marL="0" indent="0" algn="ctr">
              <a:buSzTx/>
              <a:buNone/>
              <a:defRPr sz="2400"/>
            </a:lvl4pPr>
            <a:lvl5pPr marL="0" indent="0" algn="ctr">
              <a:buSzTx/>
              <a:buNone/>
              <a:defRPr sz="24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94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080151" y="6404294"/>
            <a:ext cx="273652" cy="269237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제목 텍스트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t>제목 텍스트</a:t>
            </a:r>
          </a:p>
        </p:txBody>
      </p:sp>
      <p:sp>
        <p:nvSpPr>
          <p:cNvPr id="102" name="본문 첫 번째 줄…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>
              <a:buFont typeface="Arial"/>
              <a:buChar char="•"/>
            </a:lvl1pPr>
            <a:lvl2pPr>
              <a:buFont typeface="Arial"/>
              <a:buChar char="•"/>
            </a:lvl2pPr>
            <a:lvl3pPr>
              <a:buFont typeface="Arial"/>
              <a:buChar char="•"/>
            </a:lvl3pPr>
            <a:lvl4pPr>
              <a:buFont typeface="Arial"/>
              <a:buChar char="•"/>
            </a:lvl4pPr>
            <a:lvl5pPr>
              <a:buFont typeface="Arial"/>
              <a:buChar char="•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03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080151" y="6404294"/>
            <a:ext cx="273652" cy="269237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제목 텍스트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t>제목 텍스트</a:t>
            </a:r>
          </a:p>
        </p:txBody>
      </p:sp>
      <p:sp>
        <p:nvSpPr>
          <p:cNvPr id="111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831850" y="4589462"/>
            <a:ext cx="10515600" cy="1500192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sz="2400">
                <a:solidFill>
                  <a:srgbClr val="888888"/>
                </a:solidFill>
              </a:defRPr>
            </a:lvl1pPr>
            <a:lvl2pPr marL="0" indent="0">
              <a:buSzTx/>
              <a:buNone/>
              <a:defRPr sz="2400">
                <a:solidFill>
                  <a:srgbClr val="888888"/>
                </a:solidFill>
              </a:defRPr>
            </a:lvl2pPr>
            <a:lvl3pPr marL="0" indent="0">
              <a:buSzTx/>
              <a:buNone/>
              <a:defRPr sz="2400">
                <a:solidFill>
                  <a:srgbClr val="888888"/>
                </a:solidFill>
              </a:defRPr>
            </a:lvl3pPr>
            <a:lvl4pPr marL="0" indent="0">
              <a:buSzTx/>
              <a:buNone/>
              <a:defRPr sz="2400">
                <a:solidFill>
                  <a:srgbClr val="888888"/>
                </a:solidFill>
              </a:defRPr>
            </a:lvl4pPr>
            <a:lvl5pPr marL="0" indent="0">
              <a:buSzTx/>
              <a:buNone/>
              <a:defRPr sz="2400">
                <a:solidFill>
                  <a:srgbClr val="888888"/>
                </a:solidFill>
              </a:defRPr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12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080151" y="6404294"/>
            <a:ext cx="273652" cy="269237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제목 텍스트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t>제목 텍스트</a:t>
            </a:r>
          </a:p>
        </p:txBody>
      </p:sp>
      <p:sp>
        <p:nvSpPr>
          <p:cNvPr id="120" name="본문 첫 번째 줄…"/>
          <p:cNvSpPr txBox="1">
            <a:spLocks noGrp="1"/>
          </p:cNvSpPr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>
            <a:lvl1pPr>
              <a:buFont typeface="Arial"/>
              <a:buChar char="•"/>
            </a:lvl1pPr>
            <a:lvl2pPr>
              <a:buFont typeface="Arial"/>
              <a:buChar char="•"/>
            </a:lvl2pPr>
            <a:lvl3pPr>
              <a:buFont typeface="Arial"/>
              <a:buChar char="•"/>
            </a:lvl3pPr>
            <a:lvl4pPr>
              <a:buFont typeface="Arial"/>
              <a:buChar char="•"/>
            </a:lvl4pPr>
            <a:lvl5pPr>
              <a:buFont typeface="Arial"/>
              <a:buChar char="•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21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080151" y="6404294"/>
            <a:ext cx="273652" cy="269237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제목 텍스트"/>
          <p:cNvSpPr txBox="1">
            <a:spLocks noGrp="1"/>
          </p:cNvSpPr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t>제목 텍스트</a:t>
            </a:r>
          </a:p>
        </p:txBody>
      </p:sp>
      <p:sp>
        <p:nvSpPr>
          <p:cNvPr id="129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839787" y="1681163"/>
            <a:ext cx="5157790" cy="823917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None/>
              <a:defRPr sz="2400" b="1"/>
            </a:lvl1pPr>
            <a:lvl2pPr marL="0" indent="0">
              <a:buSzTx/>
              <a:buNone/>
              <a:defRPr sz="2400" b="1"/>
            </a:lvl2pPr>
            <a:lvl3pPr marL="0" indent="0">
              <a:buSzTx/>
              <a:buNone/>
              <a:defRPr sz="2400" b="1"/>
            </a:lvl3pPr>
            <a:lvl4pPr marL="0" indent="0">
              <a:buSzTx/>
              <a:buNone/>
              <a:defRPr sz="2400" b="1"/>
            </a:lvl4pPr>
            <a:lvl5pPr marL="0" indent="0">
              <a:buSzTx/>
              <a:buNone/>
              <a:defRPr sz="2400" b="1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30" name="텍스트 개체 틀 4"/>
          <p:cNvSpPr>
            <a:spLocks noGrp="1"/>
          </p:cNvSpPr>
          <p:nvPr>
            <p:ph type="body" sz="quarter" idx="21"/>
          </p:nvPr>
        </p:nvSpPr>
        <p:spPr>
          <a:xfrm>
            <a:off x="6172200" y="1681163"/>
            <a:ext cx="5183188" cy="823914"/>
          </a:xfrm>
          <a:prstGeom prst="rect">
            <a:avLst/>
          </a:prstGeom>
        </p:spPr>
        <p:txBody>
          <a:bodyPr anchor="b"/>
          <a:lstStyle/>
          <a:p>
            <a:endParaRPr/>
          </a:p>
        </p:txBody>
      </p:sp>
      <p:sp>
        <p:nvSpPr>
          <p:cNvPr id="131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080151" y="6404294"/>
            <a:ext cx="273652" cy="269237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제목 텍스트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t>제목 텍스트</a:t>
            </a:r>
          </a:p>
        </p:txBody>
      </p:sp>
      <p:sp>
        <p:nvSpPr>
          <p:cNvPr id="139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080151" y="6404294"/>
            <a:ext cx="273652" cy="269237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080151" y="6404294"/>
            <a:ext cx="273652" cy="269237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제목 텍스트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40" cy="1600200"/>
          </a:xfrm>
          <a:prstGeom prst="rect">
            <a:avLst/>
          </a:prstGeom>
        </p:spPr>
        <p:txBody>
          <a:bodyPr anchor="b"/>
          <a:lstStyle>
            <a:lvl1pPr>
              <a:defRPr sz="3200"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t>제목 텍스트</a:t>
            </a:r>
          </a:p>
        </p:txBody>
      </p:sp>
      <p:sp>
        <p:nvSpPr>
          <p:cNvPr id="154" name="본문 첫 번째 줄…"/>
          <p:cNvSpPr txBox="1">
            <a:spLocks noGrp="1"/>
          </p:cNvSpPr>
          <p:nvPr>
            <p:ph type="body" sz="half" idx="1"/>
          </p:nvPr>
        </p:nvSpPr>
        <p:spPr>
          <a:xfrm>
            <a:off x="5183187" y="987425"/>
            <a:ext cx="6172204" cy="4873625"/>
          </a:xfrm>
          <a:prstGeom prst="rect">
            <a:avLst/>
          </a:prstGeom>
        </p:spPr>
        <p:txBody>
          <a:bodyPr/>
          <a:lstStyle>
            <a:lvl1pPr>
              <a:buFont typeface="Arial"/>
              <a:buChar char="•"/>
              <a:defRPr sz="3200"/>
            </a:lvl1pPr>
            <a:lvl2pPr marL="718457" indent="-261257">
              <a:buFont typeface="Arial"/>
              <a:buChar char="•"/>
              <a:defRPr sz="3200"/>
            </a:lvl2pPr>
            <a:lvl3pPr marL="1219200" indent="-304800">
              <a:buFont typeface="Arial"/>
              <a:buChar char="•"/>
              <a:defRPr sz="3200"/>
            </a:lvl3pPr>
            <a:lvl4pPr marL="1737360" indent="-365760">
              <a:buFont typeface="Arial"/>
              <a:buChar char="•"/>
              <a:defRPr sz="3200"/>
            </a:lvl4pPr>
            <a:lvl5pPr marL="2194560" indent="-365760">
              <a:buFont typeface="Arial"/>
              <a:buChar char="•"/>
              <a:defRPr sz="32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55" name="텍스트 개체 틀 3"/>
          <p:cNvSpPr>
            <a:spLocks noGrp="1"/>
          </p:cNvSpPr>
          <p:nvPr>
            <p:ph type="body" sz="quarter" idx="21"/>
          </p:nvPr>
        </p:nvSpPr>
        <p:spPr>
          <a:xfrm>
            <a:off x="839787" y="2057400"/>
            <a:ext cx="3932238" cy="3811588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6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080151" y="6404294"/>
            <a:ext cx="273652" cy="269237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제목 텍스트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40" cy="1600200"/>
          </a:xfrm>
          <a:prstGeom prst="rect">
            <a:avLst/>
          </a:prstGeom>
        </p:spPr>
        <p:txBody>
          <a:bodyPr anchor="b"/>
          <a:lstStyle>
            <a:lvl1pPr>
              <a:defRPr sz="3200"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t>제목 텍스트</a:t>
            </a:r>
          </a:p>
        </p:txBody>
      </p:sp>
      <p:sp>
        <p:nvSpPr>
          <p:cNvPr id="164" name="그림 개체 틀 2"/>
          <p:cNvSpPr>
            <a:spLocks noGrp="1"/>
          </p:cNvSpPr>
          <p:nvPr>
            <p:ph type="pic" sz="half" idx="21"/>
          </p:nvPr>
        </p:nvSpPr>
        <p:spPr>
          <a:xfrm>
            <a:off x="5183187" y="987425"/>
            <a:ext cx="6172204" cy="487362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65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839787" y="2057400"/>
            <a:ext cx="3932240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sz="1600"/>
            </a:lvl1pPr>
            <a:lvl2pPr marL="0" indent="0">
              <a:buSzTx/>
              <a:buNone/>
              <a:defRPr sz="1600"/>
            </a:lvl2pPr>
            <a:lvl3pPr marL="0" indent="0">
              <a:buSzTx/>
              <a:buNone/>
              <a:defRPr sz="1600"/>
            </a:lvl3pPr>
            <a:lvl4pPr marL="0" indent="0">
              <a:buSzTx/>
              <a:buNone/>
              <a:defRPr sz="1600"/>
            </a:lvl4pPr>
            <a:lvl5pPr marL="0" indent="0">
              <a:buSzTx/>
              <a:buNone/>
              <a:defRPr sz="16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66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080151" y="6404294"/>
            <a:ext cx="273652" cy="269237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슬라이드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제목 텍스트"/>
          <p:cNvSpPr txBox="1">
            <a:spLocks noGrp="1"/>
          </p:cNvSpPr>
          <p:nvPr>
            <p:ph type="title"/>
          </p:nvPr>
        </p:nvSpPr>
        <p:spPr>
          <a:xfrm>
            <a:off x="1370692" y="1769540"/>
            <a:ext cx="9440035" cy="1828802"/>
          </a:xfrm>
          <a:prstGeom prst="rect">
            <a:avLst/>
          </a:prstGeom>
          <a:effectLst>
            <a:outerShdw blurRad="25400" dir="17880000" rotWithShape="0">
              <a:srgbClr val="000000">
                <a:alpha val="46000"/>
              </a:srgbClr>
            </a:outerShdw>
          </a:effectLst>
        </p:spPr>
        <p:txBody>
          <a:bodyPr anchor="b"/>
          <a:lstStyle>
            <a:lvl1pPr algn="ctr" defTabSz="457200">
              <a:lnSpc>
                <a:spcPct val="100000"/>
              </a:lnSpc>
              <a:defRPr sz="54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1pPr>
          </a:lstStyle>
          <a:p>
            <a:r>
              <a:t>제목 텍스트</a:t>
            </a:r>
          </a:p>
        </p:txBody>
      </p:sp>
      <p:sp>
        <p:nvSpPr>
          <p:cNvPr id="174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1370692" y="3598338"/>
            <a:ext cx="9440035" cy="1049872"/>
          </a:xfrm>
          <a:prstGeom prst="rect">
            <a:avLst/>
          </a:prstGeom>
          <a:effectLst>
            <a:outerShdw blurRad="25400" dir="17880000" rotWithShape="0">
              <a:srgbClr val="000000">
                <a:alpha val="46000"/>
              </a:srgbClr>
            </a:outerShdw>
          </a:effectLst>
        </p:spPr>
        <p:txBody>
          <a:bodyPr/>
          <a:lstStyle>
            <a:lvl1pPr marL="0" indent="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20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1pPr>
            <a:lvl2pPr marL="0" indent="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20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2pPr>
            <a:lvl3pPr marL="0" indent="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20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3pPr>
            <a:lvl4pPr marL="0" indent="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20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4pPr>
            <a:lvl5pPr marL="0" indent="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20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75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0946505" y="5921186"/>
            <a:ext cx="321053" cy="289303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rgbClr val="F2F2F2"/>
                </a:solidFill>
                <a:effectLst>
                  <a:outerShdw blurRad="50800" dist="38100" dir="2700000" rotWithShape="0">
                    <a:srgbClr val="000000">
                      <a:alpha val="43000"/>
                    </a:srgbClr>
                  </a:outerShdw>
                </a:effectLst>
                <a:latin typeface="NanumSquareRound Bold"/>
                <a:ea typeface="NanumSquareRound Bold"/>
                <a:cs typeface="NanumSquareRound Bold"/>
                <a:sym typeface="NanumSquareRound 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제목 텍스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21" name="본문 첫 번째 줄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22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및 내용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제목 텍스트"/>
          <p:cNvSpPr txBox="1">
            <a:spLocks noGrp="1"/>
          </p:cNvSpPr>
          <p:nvPr>
            <p:ph type="title"/>
          </p:nvPr>
        </p:nvSpPr>
        <p:spPr>
          <a:xfrm>
            <a:off x="913794" y="609600"/>
            <a:ext cx="10353765" cy="970450"/>
          </a:xfrm>
          <a:prstGeom prst="rect">
            <a:avLst/>
          </a:prstGeom>
          <a:effectLst>
            <a:outerShdw blurRad="25400" dir="17880000" rotWithShape="0">
              <a:srgbClr val="000000">
                <a:alpha val="46000"/>
              </a:srgbClr>
            </a:outerShdw>
          </a:effectLst>
        </p:spPr>
        <p:txBody>
          <a:bodyPr/>
          <a:lstStyle>
            <a:lvl1pPr algn="ctr" defTabSz="457200">
              <a:lnSpc>
                <a:spcPct val="100000"/>
              </a:lnSpc>
              <a:defRPr sz="40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1pPr>
          </a:lstStyle>
          <a:p>
            <a:r>
              <a:t>제목 텍스트</a:t>
            </a:r>
          </a:p>
        </p:txBody>
      </p:sp>
      <p:sp>
        <p:nvSpPr>
          <p:cNvPr id="183" name="본문 첫 번째 줄…"/>
          <p:cNvSpPr txBox="1">
            <a:spLocks noGrp="1"/>
          </p:cNvSpPr>
          <p:nvPr>
            <p:ph type="body" idx="1"/>
          </p:nvPr>
        </p:nvSpPr>
        <p:spPr>
          <a:xfrm>
            <a:off x="913794" y="1732445"/>
            <a:ext cx="10353765" cy="4058755"/>
          </a:xfrm>
          <a:prstGeom prst="rect">
            <a:avLst/>
          </a:prstGeom>
          <a:effectLst>
            <a:outerShdw blurRad="25400" dir="17880000" rotWithShape="0">
              <a:srgbClr val="000000">
                <a:alpha val="46000"/>
              </a:srgbClr>
            </a:outerShdw>
          </a:effectLst>
        </p:spPr>
        <p:txBody>
          <a:bodyPr/>
          <a:lstStyle>
            <a:lvl1pPr marL="342900" indent="-305999" defTabSz="457200">
              <a:lnSpc>
                <a:spcPct val="100000"/>
              </a:lnSpc>
              <a:spcBef>
                <a:spcPts val="600"/>
              </a:spcBef>
              <a:buClr>
                <a:srgbClr val="DADADA"/>
              </a:buClr>
              <a:buSzPct val="70000"/>
              <a:buFont typeface="Times Roman"/>
              <a:buChar char="±"/>
              <a:defRPr sz="20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1pPr>
            <a:lvl2pPr marL="749998" indent="-299999" defTabSz="457200">
              <a:lnSpc>
                <a:spcPct val="100000"/>
              </a:lnSpc>
              <a:spcBef>
                <a:spcPts val="600"/>
              </a:spcBef>
              <a:buClr>
                <a:srgbClr val="DADADA"/>
              </a:buClr>
              <a:buSzPct val="70000"/>
              <a:buFont typeface="Times Roman"/>
              <a:buChar char="°"/>
              <a:defRPr sz="20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2pPr>
            <a:lvl3pPr marL="1079999" indent="-269999" defTabSz="457200">
              <a:lnSpc>
                <a:spcPct val="100000"/>
              </a:lnSpc>
              <a:spcBef>
                <a:spcPts val="600"/>
              </a:spcBef>
              <a:buClr>
                <a:srgbClr val="DADADA"/>
              </a:buClr>
              <a:buSzPct val="70000"/>
              <a:buFont typeface="Times Roman"/>
              <a:buChar char="±"/>
              <a:defRPr sz="20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3pPr>
            <a:lvl4pPr marL="1478570" indent="-308570" defTabSz="457200">
              <a:lnSpc>
                <a:spcPct val="100000"/>
              </a:lnSpc>
              <a:spcBef>
                <a:spcPts val="600"/>
              </a:spcBef>
              <a:buClr>
                <a:srgbClr val="DADADA"/>
              </a:buClr>
              <a:buSzPct val="70000"/>
              <a:buFont typeface="Times Roman"/>
              <a:buChar char="°"/>
              <a:defRPr sz="20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4pPr>
            <a:lvl5pPr marL="1766571" indent="-308570" defTabSz="457200">
              <a:lnSpc>
                <a:spcPct val="100000"/>
              </a:lnSpc>
              <a:spcBef>
                <a:spcPts val="600"/>
              </a:spcBef>
              <a:buClr>
                <a:srgbClr val="DADADA"/>
              </a:buClr>
              <a:buSzPct val="70000"/>
              <a:buFont typeface="Times Roman"/>
              <a:buChar char="±"/>
              <a:defRPr sz="20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84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0946505" y="5921186"/>
            <a:ext cx="321053" cy="289303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rgbClr val="F2F2F2"/>
                </a:solidFill>
                <a:effectLst>
                  <a:outerShdw blurRad="50800" dist="38100" dir="2700000" rotWithShape="0">
                    <a:srgbClr val="000000">
                      <a:alpha val="43000"/>
                    </a:srgbClr>
                  </a:outerShdw>
                </a:effectLst>
                <a:latin typeface="NanumSquareRound Bold"/>
                <a:ea typeface="NanumSquareRound Bold"/>
                <a:cs typeface="NanumSquareRound Bold"/>
                <a:sym typeface="NanumSquareRound 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구역 머리글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제목 텍스트"/>
          <p:cNvSpPr txBox="1">
            <a:spLocks noGrp="1"/>
          </p:cNvSpPr>
          <p:nvPr>
            <p:ph type="title"/>
          </p:nvPr>
        </p:nvSpPr>
        <p:spPr>
          <a:xfrm>
            <a:off x="1295400" y="1761064"/>
            <a:ext cx="9590552" cy="1828818"/>
          </a:xfrm>
          <a:prstGeom prst="rect">
            <a:avLst/>
          </a:prstGeom>
          <a:effectLst>
            <a:outerShdw blurRad="25400" dir="17880000" rotWithShape="0">
              <a:srgbClr val="000000">
                <a:alpha val="46000"/>
              </a:srgbClr>
            </a:outerShdw>
          </a:effectLst>
        </p:spPr>
        <p:txBody>
          <a:bodyPr anchor="b"/>
          <a:lstStyle>
            <a:lvl1pPr algn="ctr" defTabSz="457200">
              <a:lnSpc>
                <a:spcPct val="100000"/>
              </a:lnSpc>
              <a:defRPr sz="40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1pPr>
          </a:lstStyle>
          <a:p>
            <a:r>
              <a:t>제목 텍스트</a:t>
            </a:r>
          </a:p>
        </p:txBody>
      </p:sp>
      <p:sp>
        <p:nvSpPr>
          <p:cNvPr id="192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1295400" y="3589878"/>
            <a:ext cx="9590552" cy="1507059"/>
          </a:xfrm>
          <a:prstGeom prst="rect">
            <a:avLst/>
          </a:prstGeom>
          <a:effectLst>
            <a:outerShdw blurRad="25400" dir="17880000" rotWithShape="0">
              <a:srgbClr val="000000">
                <a:alpha val="46000"/>
              </a:srgbClr>
            </a:outerShdw>
          </a:effectLst>
        </p:spPr>
        <p:txBody>
          <a:bodyPr/>
          <a:lstStyle>
            <a:lvl1pPr marL="0" indent="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20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1pPr>
            <a:lvl2pPr marL="0" indent="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20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2pPr>
            <a:lvl3pPr marL="0" indent="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20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3pPr>
            <a:lvl4pPr marL="0" indent="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20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4pPr>
            <a:lvl5pPr marL="0" indent="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20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93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0946505" y="5921186"/>
            <a:ext cx="321053" cy="289303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rgbClr val="F2F2F2"/>
                </a:solidFill>
                <a:effectLst>
                  <a:outerShdw blurRad="50800" dist="38100" dir="2700000" rotWithShape="0">
                    <a:srgbClr val="000000">
                      <a:alpha val="43000"/>
                    </a:srgbClr>
                  </a:outerShdw>
                </a:effectLst>
                <a:latin typeface="NanumSquareRound Bold"/>
                <a:ea typeface="NanumSquareRound Bold"/>
                <a:cs typeface="NanumSquareRound Bold"/>
                <a:sym typeface="NanumSquareRound 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콘텐츠 2개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제목 텍스트"/>
          <p:cNvSpPr txBox="1">
            <a:spLocks noGrp="1"/>
          </p:cNvSpPr>
          <p:nvPr>
            <p:ph type="title"/>
          </p:nvPr>
        </p:nvSpPr>
        <p:spPr>
          <a:xfrm>
            <a:off x="913794" y="609600"/>
            <a:ext cx="10353765" cy="970450"/>
          </a:xfrm>
          <a:prstGeom prst="rect">
            <a:avLst/>
          </a:prstGeom>
          <a:effectLst>
            <a:outerShdw blurRad="25400" dir="17880000" rotWithShape="0">
              <a:srgbClr val="000000">
                <a:alpha val="46000"/>
              </a:srgbClr>
            </a:outerShdw>
          </a:effectLst>
        </p:spPr>
        <p:txBody>
          <a:bodyPr/>
          <a:lstStyle>
            <a:lvl1pPr algn="ctr" defTabSz="457200">
              <a:lnSpc>
                <a:spcPct val="100000"/>
              </a:lnSpc>
              <a:defRPr sz="40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1pPr>
          </a:lstStyle>
          <a:p>
            <a:r>
              <a:t>제목 텍스트</a:t>
            </a:r>
          </a:p>
        </p:txBody>
      </p:sp>
      <p:sp>
        <p:nvSpPr>
          <p:cNvPr id="201" name="본문 첫 번째 줄…"/>
          <p:cNvSpPr txBox="1">
            <a:spLocks noGrp="1"/>
          </p:cNvSpPr>
          <p:nvPr>
            <p:ph type="body" sz="half" idx="1"/>
          </p:nvPr>
        </p:nvSpPr>
        <p:spPr>
          <a:xfrm>
            <a:off x="913794" y="1732445"/>
            <a:ext cx="5060499" cy="4058755"/>
          </a:xfrm>
          <a:prstGeom prst="rect">
            <a:avLst/>
          </a:prstGeom>
          <a:effectLst>
            <a:outerShdw blurRad="25400" dir="17880000" rotWithShape="0">
              <a:srgbClr val="000000">
                <a:alpha val="46000"/>
              </a:srgbClr>
            </a:outerShdw>
          </a:effectLst>
        </p:spPr>
        <p:txBody>
          <a:bodyPr/>
          <a:lstStyle>
            <a:lvl1pPr marL="342900" indent="-305999" defTabSz="457200">
              <a:lnSpc>
                <a:spcPct val="100000"/>
              </a:lnSpc>
              <a:spcBef>
                <a:spcPts val="600"/>
              </a:spcBef>
              <a:buClr>
                <a:srgbClr val="DADADA"/>
              </a:buClr>
              <a:buSzPct val="70000"/>
              <a:buFont typeface="Times Roman"/>
              <a:buChar char="±"/>
              <a:defRPr sz="20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1pPr>
            <a:lvl2pPr marL="749998" indent="-299999" defTabSz="457200">
              <a:lnSpc>
                <a:spcPct val="100000"/>
              </a:lnSpc>
              <a:spcBef>
                <a:spcPts val="600"/>
              </a:spcBef>
              <a:buClr>
                <a:srgbClr val="DADADA"/>
              </a:buClr>
              <a:buSzPct val="70000"/>
              <a:buFont typeface="Times Roman"/>
              <a:buChar char="°"/>
              <a:defRPr sz="20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2pPr>
            <a:lvl3pPr marL="1079999" indent="-269999" defTabSz="457200">
              <a:lnSpc>
                <a:spcPct val="100000"/>
              </a:lnSpc>
              <a:spcBef>
                <a:spcPts val="600"/>
              </a:spcBef>
              <a:buClr>
                <a:srgbClr val="DADADA"/>
              </a:buClr>
              <a:buSzPct val="70000"/>
              <a:buFont typeface="Times Roman"/>
              <a:buChar char="±"/>
              <a:defRPr sz="20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3pPr>
            <a:lvl4pPr marL="1478570" indent="-308570" defTabSz="457200">
              <a:lnSpc>
                <a:spcPct val="100000"/>
              </a:lnSpc>
              <a:spcBef>
                <a:spcPts val="600"/>
              </a:spcBef>
              <a:buClr>
                <a:srgbClr val="DADADA"/>
              </a:buClr>
              <a:buSzPct val="70000"/>
              <a:buFont typeface="Times Roman"/>
              <a:buChar char="°"/>
              <a:defRPr sz="20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4pPr>
            <a:lvl5pPr marL="1766571" indent="-308570" defTabSz="457200">
              <a:lnSpc>
                <a:spcPct val="100000"/>
              </a:lnSpc>
              <a:spcBef>
                <a:spcPts val="600"/>
              </a:spcBef>
              <a:buClr>
                <a:srgbClr val="DADADA"/>
              </a:buClr>
              <a:buSzPct val="70000"/>
              <a:buFont typeface="Times Roman"/>
              <a:buChar char="±"/>
              <a:defRPr sz="20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202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0946505" y="5921186"/>
            <a:ext cx="321053" cy="289303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rgbClr val="F2F2F2"/>
                </a:solidFill>
                <a:effectLst>
                  <a:outerShdw blurRad="50800" dist="38100" dir="2700000" rotWithShape="0">
                    <a:srgbClr val="000000">
                      <a:alpha val="43000"/>
                    </a:srgbClr>
                  </a:outerShdw>
                </a:effectLst>
                <a:latin typeface="NanumSquareRound Bold"/>
                <a:ea typeface="NanumSquareRound Bold"/>
                <a:cs typeface="NanumSquareRound Bold"/>
                <a:sym typeface="NanumSquareRound 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비교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Picture 19" descr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794" y="1734504"/>
            <a:ext cx="5089074" cy="4148772"/>
          </a:xfrm>
          <a:prstGeom prst="rect">
            <a:avLst/>
          </a:prstGeom>
          <a:ln w="12700">
            <a:miter lim="400000"/>
          </a:ln>
        </p:spPr>
      </p:pic>
      <p:pic>
        <p:nvPicPr>
          <p:cNvPr id="210" name="Picture 20" descr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8484" y="1734504"/>
            <a:ext cx="5089074" cy="4148772"/>
          </a:xfrm>
          <a:prstGeom prst="rect">
            <a:avLst/>
          </a:prstGeom>
          <a:ln w="12700">
            <a:miter lim="400000"/>
          </a:ln>
        </p:spPr>
      </p:pic>
      <p:sp>
        <p:nvSpPr>
          <p:cNvPr id="211" name="제목 텍스트"/>
          <p:cNvSpPr txBox="1">
            <a:spLocks noGrp="1"/>
          </p:cNvSpPr>
          <p:nvPr>
            <p:ph type="title"/>
          </p:nvPr>
        </p:nvSpPr>
        <p:spPr>
          <a:xfrm>
            <a:off x="913794" y="609600"/>
            <a:ext cx="10353765" cy="970450"/>
          </a:xfrm>
          <a:prstGeom prst="rect">
            <a:avLst/>
          </a:prstGeom>
          <a:effectLst>
            <a:outerShdw blurRad="25400" dir="17880000" rotWithShape="0">
              <a:srgbClr val="000000">
                <a:alpha val="46000"/>
              </a:srgbClr>
            </a:outerShdw>
          </a:effectLst>
        </p:spPr>
        <p:txBody>
          <a:bodyPr/>
          <a:lstStyle>
            <a:lvl1pPr algn="ctr" defTabSz="457200">
              <a:lnSpc>
                <a:spcPct val="100000"/>
              </a:lnSpc>
              <a:defRPr sz="40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1pPr>
          </a:lstStyle>
          <a:p>
            <a:r>
              <a:t>제목 텍스트</a:t>
            </a:r>
          </a:p>
        </p:txBody>
      </p:sp>
      <p:sp>
        <p:nvSpPr>
          <p:cNvPr id="212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1005872" y="1835254"/>
            <a:ext cx="4876344" cy="544889"/>
          </a:xfrm>
          <a:prstGeom prst="rect">
            <a:avLst/>
          </a:prstGeom>
          <a:effectLst>
            <a:outerShdw blurRad="25400" dir="17880000" rotWithShape="0">
              <a:srgbClr val="000000">
                <a:alpha val="46000"/>
              </a:srgbClr>
            </a:outerShdw>
          </a:effectLst>
        </p:spPr>
        <p:txBody>
          <a:bodyPr anchor="b"/>
          <a:lstStyle>
            <a:lvl1pPr marL="0" indent="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24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1pPr>
            <a:lvl2pPr marL="0" indent="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24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2pPr>
            <a:lvl3pPr marL="0" indent="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24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3pPr>
            <a:lvl4pPr marL="0" indent="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24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4pPr>
            <a:lvl5pPr marL="0" indent="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24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213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6294966" y="1835254"/>
            <a:ext cx="4895332" cy="544888"/>
          </a:xfrm>
          <a:prstGeom prst="rect">
            <a:avLst/>
          </a:prstGeom>
          <a:effectLst>
            <a:outerShdw blurRad="25400" dir="17880000" rotWithShape="0">
              <a:srgbClr val="000000">
                <a:alpha val="46000"/>
              </a:srgbClr>
            </a:outerShdw>
          </a:effectLst>
        </p:spPr>
        <p:txBody>
          <a:bodyPr anchor="b"/>
          <a:lstStyle/>
          <a:p>
            <a:endParaRPr/>
          </a:p>
        </p:txBody>
      </p:sp>
      <p:sp>
        <p:nvSpPr>
          <p:cNvPr id="214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0946505" y="5921186"/>
            <a:ext cx="321053" cy="289303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rgbClr val="F2F2F2"/>
                </a:solidFill>
                <a:effectLst>
                  <a:outerShdw blurRad="50800" dist="38100" dir="2700000" rotWithShape="0">
                    <a:srgbClr val="000000">
                      <a:alpha val="43000"/>
                    </a:srgbClr>
                  </a:outerShdw>
                </a:effectLst>
                <a:latin typeface="NanumSquareRound Bold"/>
                <a:ea typeface="NanumSquareRound Bold"/>
                <a:cs typeface="NanumSquareRound Bold"/>
                <a:sym typeface="NanumSquareRound 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만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제목 텍스트"/>
          <p:cNvSpPr txBox="1">
            <a:spLocks noGrp="1"/>
          </p:cNvSpPr>
          <p:nvPr>
            <p:ph type="title"/>
          </p:nvPr>
        </p:nvSpPr>
        <p:spPr>
          <a:xfrm>
            <a:off x="913794" y="609600"/>
            <a:ext cx="10353765" cy="970450"/>
          </a:xfrm>
          <a:prstGeom prst="rect">
            <a:avLst/>
          </a:prstGeom>
          <a:effectLst>
            <a:outerShdw blurRad="25400" dir="17880000" rotWithShape="0">
              <a:srgbClr val="000000">
                <a:alpha val="46000"/>
              </a:srgbClr>
            </a:outerShdw>
          </a:effectLst>
        </p:spPr>
        <p:txBody>
          <a:bodyPr/>
          <a:lstStyle>
            <a:lvl1pPr algn="ctr" defTabSz="457200">
              <a:lnSpc>
                <a:spcPct val="100000"/>
              </a:lnSpc>
              <a:defRPr sz="40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1pPr>
          </a:lstStyle>
          <a:p>
            <a:r>
              <a:t>제목 텍스트</a:t>
            </a:r>
          </a:p>
        </p:txBody>
      </p:sp>
      <p:sp>
        <p:nvSpPr>
          <p:cNvPr id="222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0946505" y="5921186"/>
            <a:ext cx="321053" cy="289303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rgbClr val="F2F2F2"/>
                </a:solidFill>
                <a:effectLst>
                  <a:outerShdw blurRad="50800" dist="38100" dir="2700000" rotWithShape="0">
                    <a:srgbClr val="000000">
                      <a:alpha val="43000"/>
                    </a:srgbClr>
                  </a:outerShdw>
                </a:effectLst>
                <a:latin typeface="NanumSquareRound Bold"/>
                <a:ea typeface="NanumSquareRound Bold"/>
                <a:cs typeface="NanumSquareRound Bold"/>
                <a:sym typeface="NanumSquareRound 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빈 화면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0946505" y="5921186"/>
            <a:ext cx="321053" cy="289303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rgbClr val="F2F2F2"/>
                </a:solidFill>
                <a:effectLst>
                  <a:outerShdw blurRad="50800" dist="38100" dir="2700000" rotWithShape="0">
                    <a:srgbClr val="000000">
                      <a:alpha val="43000"/>
                    </a:srgbClr>
                  </a:outerShdw>
                </a:effectLst>
                <a:latin typeface="NanumSquareRound Bold"/>
                <a:ea typeface="NanumSquareRound Bold"/>
                <a:cs typeface="NanumSquareRound Bold"/>
                <a:sym typeface="NanumSquareRound 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캡션 있는 콘텐츠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제목 텍스트"/>
          <p:cNvSpPr txBox="1">
            <a:spLocks noGrp="1"/>
          </p:cNvSpPr>
          <p:nvPr>
            <p:ph type="title"/>
          </p:nvPr>
        </p:nvSpPr>
        <p:spPr>
          <a:xfrm>
            <a:off x="913794" y="609600"/>
            <a:ext cx="3706892" cy="1821920"/>
          </a:xfrm>
          <a:prstGeom prst="rect">
            <a:avLst/>
          </a:prstGeom>
          <a:effectLst>
            <a:outerShdw blurRad="25400" dir="17880000" rotWithShape="0">
              <a:srgbClr val="000000">
                <a:alpha val="46000"/>
              </a:srgbClr>
            </a:outerShdw>
          </a:effectLst>
        </p:spPr>
        <p:txBody>
          <a:bodyPr anchor="b"/>
          <a:lstStyle>
            <a:lvl1pPr algn="ctr" defTabSz="457200">
              <a:lnSpc>
                <a:spcPct val="100000"/>
              </a:lnSpc>
              <a:defRPr sz="24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1pPr>
          </a:lstStyle>
          <a:p>
            <a:r>
              <a:t>제목 텍스트</a:t>
            </a:r>
          </a:p>
        </p:txBody>
      </p:sp>
      <p:sp>
        <p:nvSpPr>
          <p:cNvPr id="237" name="본문 첫 번째 줄…"/>
          <p:cNvSpPr txBox="1">
            <a:spLocks noGrp="1"/>
          </p:cNvSpPr>
          <p:nvPr>
            <p:ph type="body" sz="half" idx="1"/>
          </p:nvPr>
        </p:nvSpPr>
        <p:spPr>
          <a:xfrm>
            <a:off x="4855633" y="609600"/>
            <a:ext cx="6411925" cy="5181600"/>
          </a:xfrm>
          <a:prstGeom prst="rect">
            <a:avLst/>
          </a:prstGeom>
          <a:effectLst>
            <a:outerShdw blurRad="25400" dir="17880000" rotWithShape="0">
              <a:srgbClr val="000000">
                <a:alpha val="46000"/>
              </a:srgbClr>
            </a:outerShdw>
          </a:effectLst>
        </p:spPr>
        <p:txBody>
          <a:bodyPr/>
          <a:lstStyle>
            <a:lvl1pPr marL="342900" indent="-305999" defTabSz="457200">
              <a:lnSpc>
                <a:spcPct val="100000"/>
              </a:lnSpc>
              <a:spcBef>
                <a:spcPts val="600"/>
              </a:spcBef>
              <a:buClr>
                <a:srgbClr val="DADADA"/>
              </a:buClr>
              <a:buSzPct val="70000"/>
              <a:buFont typeface="Times Roman"/>
              <a:buChar char="±"/>
              <a:defRPr sz="20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1pPr>
            <a:lvl2pPr marL="749998" indent="-299999" defTabSz="457200">
              <a:lnSpc>
                <a:spcPct val="100000"/>
              </a:lnSpc>
              <a:spcBef>
                <a:spcPts val="600"/>
              </a:spcBef>
              <a:buClr>
                <a:srgbClr val="DADADA"/>
              </a:buClr>
              <a:buSzPct val="70000"/>
              <a:buFont typeface="Times Roman"/>
              <a:buChar char="°"/>
              <a:defRPr sz="20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2pPr>
            <a:lvl3pPr marL="1079999" indent="-269999" defTabSz="457200">
              <a:lnSpc>
                <a:spcPct val="100000"/>
              </a:lnSpc>
              <a:spcBef>
                <a:spcPts val="600"/>
              </a:spcBef>
              <a:buClr>
                <a:srgbClr val="DADADA"/>
              </a:buClr>
              <a:buSzPct val="70000"/>
              <a:buFont typeface="Times Roman"/>
              <a:buChar char="±"/>
              <a:defRPr sz="20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3pPr>
            <a:lvl4pPr marL="1478570" indent="-308570" defTabSz="457200">
              <a:lnSpc>
                <a:spcPct val="100000"/>
              </a:lnSpc>
              <a:spcBef>
                <a:spcPts val="600"/>
              </a:spcBef>
              <a:buClr>
                <a:srgbClr val="DADADA"/>
              </a:buClr>
              <a:buSzPct val="70000"/>
              <a:buFont typeface="Times Roman"/>
              <a:buChar char="°"/>
              <a:defRPr sz="20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4pPr>
            <a:lvl5pPr marL="1766571" indent="-308570" defTabSz="457200">
              <a:lnSpc>
                <a:spcPct val="100000"/>
              </a:lnSpc>
              <a:spcBef>
                <a:spcPts val="600"/>
              </a:spcBef>
              <a:buClr>
                <a:srgbClr val="DADADA"/>
              </a:buClr>
              <a:buSzPct val="70000"/>
              <a:buFont typeface="Times Roman"/>
              <a:buChar char="±"/>
              <a:defRPr sz="20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238" name="Text Placeholder 3"/>
          <p:cNvSpPr>
            <a:spLocks noGrp="1"/>
          </p:cNvSpPr>
          <p:nvPr>
            <p:ph type="body" sz="quarter" idx="21"/>
          </p:nvPr>
        </p:nvSpPr>
        <p:spPr>
          <a:xfrm>
            <a:off x="913791" y="2431518"/>
            <a:ext cx="3706897" cy="3359682"/>
          </a:xfrm>
          <a:prstGeom prst="rect">
            <a:avLst/>
          </a:prstGeom>
          <a:effectLst>
            <a:outerShdw blurRad="25400" dir="17880000" rotWithShape="0">
              <a:srgbClr val="000000">
                <a:alpha val="46000"/>
              </a:srgbClr>
            </a:outerShdw>
          </a:effectLst>
        </p:spPr>
        <p:txBody>
          <a:bodyPr/>
          <a:lstStyle/>
          <a:p>
            <a:endParaRPr/>
          </a:p>
        </p:txBody>
      </p:sp>
      <p:sp>
        <p:nvSpPr>
          <p:cNvPr id="239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0946505" y="5921186"/>
            <a:ext cx="321053" cy="289303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rgbClr val="F2F2F2"/>
                </a:solidFill>
                <a:effectLst>
                  <a:outerShdw blurRad="50800" dist="38100" dir="2700000" rotWithShape="0">
                    <a:srgbClr val="000000">
                      <a:alpha val="43000"/>
                    </a:srgbClr>
                  </a:outerShdw>
                </a:effectLst>
                <a:latin typeface="NanumSquareRound Bold"/>
                <a:ea typeface="NanumSquareRound Bold"/>
                <a:cs typeface="NanumSquareRound Bold"/>
                <a:sym typeface="NanumSquareRound 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캡션 있는 그림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Picture 21" descr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3664" y="609600"/>
            <a:ext cx="3584167" cy="5204832"/>
          </a:xfrm>
          <a:prstGeom prst="rect">
            <a:avLst/>
          </a:prstGeom>
          <a:ln w="12700">
            <a:miter lim="400000"/>
          </a:ln>
        </p:spPr>
      </p:pic>
      <p:sp>
        <p:nvSpPr>
          <p:cNvPr id="247" name="제목 텍스트"/>
          <p:cNvSpPr txBox="1">
            <a:spLocks noGrp="1"/>
          </p:cNvSpPr>
          <p:nvPr>
            <p:ph type="title"/>
          </p:nvPr>
        </p:nvSpPr>
        <p:spPr>
          <a:xfrm>
            <a:off x="913794" y="609921"/>
            <a:ext cx="5934951" cy="1829343"/>
          </a:xfrm>
          <a:prstGeom prst="rect">
            <a:avLst/>
          </a:prstGeom>
          <a:effectLst>
            <a:outerShdw blurRad="25400" dir="17880000" rotWithShape="0">
              <a:srgbClr val="000000">
                <a:alpha val="46000"/>
              </a:srgbClr>
            </a:outerShdw>
          </a:effectLst>
        </p:spPr>
        <p:txBody>
          <a:bodyPr anchor="b"/>
          <a:lstStyle>
            <a:lvl1pPr algn="ctr" defTabSz="457200">
              <a:lnSpc>
                <a:spcPct val="100000"/>
              </a:lnSpc>
              <a:defRPr sz="32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1pPr>
          </a:lstStyle>
          <a:p>
            <a:r>
              <a:t>제목 텍스트</a:t>
            </a:r>
          </a:p>
        </p:txBody>
      </p:sp>
      <p:sp>
        <p:nvSpPr>
          <p:cNvPr id="248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7442551" y="763701"/>
            <a:ext cx="3275751" cy="4912825"/>
          </a:xfrm>
          <a:prstGeom prst="rect">
            <a:avLst/>
          </a:prstGeom>
          <a:effectLst>
            <a:outerShdw blurRad="38100" dist="25400" dir="4440000" rotWithShape="0">
              <a:srgbClr val="000000">
                <a:alpha val="36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49" name="본문 첫 번째 줄…"/>
          <p:cNvSpPr txBox="1">
            <a:spLocks noGrp="1"/>
          </p:cNvSpPr>
          <p:nvPr>
            <p:ph type="body" sz="half" idx="1"/>
          </p:nvPr>
        </p:nvSpPr>
        <p:spPr>
          <a:xfrm>
            <a:off x="913794" y="2439260"/>
            <a:ext cx="5934951" cy="3376137"/>
          </a:xfrm>
          <a:prstGeom prst="rect">
            <a:avLst/>
          </a:prstGeom>
          <a:effectLst>
            <a:outerShdw blurRad="25400" dir="17880000" rotWithShape="0">
              <a:srgbClr val="000000">
                <a:alpha val="46000"/>
              </a:srgbClr>
            </a:outerShdw>
          </a:effectLst>
        </p:spPr>
        <p:txBody>
          <a:bodyPr/>
          <a:lstStyle>
            <a:lvl1pPr marL="0" indent="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16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1pPr>
            <a:lvl2pPr marL="0" indent="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16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2pPr>
            <a:lvl3pPr marL="0" indent="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16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3pPr>
            <a:lvl4pPr marL="0" indent="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16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4pPr>
            <a:lvl5pPr marL="0" indent="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16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250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0946505" y="5921186"/>
            <a:ext cx="321053" cy="289303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rgbClr val="F2F2F2"/>
                </a:solidFill>
                <a:effectLst>
                  <a:outerShdw blurRad="50800" dist="38100" dir="2700000" rotWithShape="0">
                    <a:srgbClr val="000000">
                      <a:alpha val="43000"/>
                    </a:srgbClr>
                  </a:outerShdw>
                </a:effectLst>
                <a:latin typeface="NanumSquareRound Bold"/>
                <a:ea typeface="NanumSquareRound Bold"/>
                <a:cs typeface="NanumSquareRound Bold"/>
                <a:sym typeface="NanumSquareRound 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캡션 있는 파노라마 그림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Picture 15" descr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3882" y="547807"/>
            <a:ext cx="10141802" cy="3816807"/>
          </a:xfrm>
          <a:prstGeom prst="rect">
            <a:avLst/>
          </a:prstGeom>
          <a:ln w="12700">
            <a:miter lim="400000"/>
          </a:ln>
        </p:spPr>
      </p:pic>
      <p:sp>
        <p:nvSpPr>
          <p:cNvPr id="258" name="제목 텍스트"/>
          <p:cNvSpPr txBox="1">
            <a:spLocks noGrp="1"/>
          </p:cNvSpPr>
          <p:nvPr>
            <p:ph type="title"/>
          </p:nvPr>
        </p:nvSpPr>
        <p:spPr>
          <a:xfrm>
            <a:off x="913806" y="4565255"/>
            <a:ext cx="10355327" cy="543477"/>
          </a:xfrm>
          <a:prstGeom prst="rect">
            <a:avLst/>
          </a:prstGeom>
          <a:effectLst>
            <a:outerShdw blurRad="25400" dir="17880000" rotWithShape="0">
              <a:srgbClr val="000000">
                <a:alpha val="46000"/>
              </a:srgbClr>
            </a:outerShdw>
          </a:effectLst>
        </p:spPr>
        <p:txBody>
          <a:bodyPr anchor="b"/>
          <a:lstStyle>
            <a:lvl1pPr algn="ctr" defTabSz="457200">
              <a:lnSpc>
                <a:spcPct val="100000"/>
              </a:lnSpc>
              <a:defRPr sz="28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1pPr>
          </a:lstStyle>
          <a:p>
            <a:r>
              <a:t>제목 텍스트</a:t>
            </a:r>
          </a:p>
        </p:txBody>
      </p:sp>
      <p:sp>
        <p:nvSpPr>
          <p:cNvPr id="259" name="Picture Placeholder 2"/>
          <p:cNvSpPr>
            <a:spLocks noGrp="1"/>
          </p:cNvSpPr>
          <p:nvPr>
            <p:ph type="pic" idx="21"/>
          </p:nvPr>
        </p:nvSpPr>
        <p:spPr>
          <a:xfrm>
            <a:off x="1169348" y="695008"/>
            <a:ext cx="9845348" cy="3525674"/>
          </a:xfrm>
          <a:prstGeom prst="rect">
            <a:avLst/>
          </a:prstGeom>
          <a:effectLst>
            <a:outerShdw blurRad="38100" dist="25400" dir="4440000" rotWithShape="0">
              <a:srgbClr val="000000">
                <a:alpha val="36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60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913794" y="5108728"/>
            <a:ext cx="10353765" cy="682477"/>
          </a:xfrm>
          <a:prstGeom prst="rect">
            <a:avLst/>
          </a:prstGeom>
          <a:effectLst>
            <a:outerShdw blurRad="25400" dir="17880000" rotWithShape="0">
              <a:srgbClr val="000000">
                <a:alpha val="46000"/>
              </a:srgbClr>
            </a:outerShdw>
          </a:effectLst>
        </p:spPr>
        <p:txBody>
          <a:bodyPr/>
          <a:lstStyle>
            <a:lvl1pPr marL="0" indent="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16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1pPr>
            <a:lvl2pPr marL="0" indent="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16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2pPr>
            <a:lvl3pPr marL="0" indent="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16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3pPr>
            <a:lvl4pPr marL="0" indent="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16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4pPr>
            <a:lvl5pPr marL="0" indent="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16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261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0946505" y="5921186"/>
            <a:ext cx="321053" cy="289303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rgbClr val="F2F2F2"/>
                </a:solidFill>
                <a:effectLst>
                  <a:outerShdw blurRad="50800" dist="38100" dir="2700000" rotWithShape="0">
                    <a:srgbClr val="000000">
                      <a:alpha val="43000"/>
                    </a:srgbClr>
                  </a:outerShdw>
                </a:effectLst>
                <a:latin typeface="NanumSquareRound Bold"/>
                <a:ea typeface="NanumSquareRound Bold"/>
                <a:cs typeface="NanumSquareRound Bold"/>
                <a:sym typeface="NanumSquareRound 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및 캡션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제목 텍스트"/>
          <p:cNvSpPr txBox="1">
            <a:spLocks noGrp="1"/>
          </p:cNvSpPr>
          <p:nvPr>
            <p:ph type="title"/>
          </p:nvPr>
        </p:nvSpPr>
        <p:spPr>
          <a:xfrm>
            <a:off x="913794" y="608436"/>
            <a:ext cx="10353765" cy="3534346"/>
          </a:xfrm>
          <a:prstGeom prst="rect">
            <a:avLst/>
          </a:prstGeom>
          <a:effectLst>
            <a:outerShdw blurRad="25400" dir="17880000" rotWithShape="0">
              <a:srgbClr val="000000">
                <a:alpha val="46000"/>
              </a:srgbClr>
            </a:outerShdw>
          </a:effectLst>
        </p:spPr>
        <p:txBody>
          <a:bodyPr/>
          <a:lstStyle>
            <a:lvl1pPr algn="ctr" defTabSz="457200">
              <a:lnSpc>
                <a:spcPct val="100000"/>
              </a:lnSpc>
              <a:defRPr sz="32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1pPr>
          </a:lstStyle>
          <a:p>
            <a:r>
              <a:t>제목 텍스트</a:t>
            </a:r>
          </a:p>
        </p:txBody>
      </p:sp>
      <p:sp>
        <p:nvSpPr>
          <p:cNvPr id="269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913794" y="4295180"/>
            <a:ext cx="10353765" cy="1501831"/>
          </a:xfrm>
          <a:prstGeom prst="rect">
            <a:avLst/>
          </a:prstGeom>
          <a:effectLst>
            <a:outerShdw blurRad="25400" dir="17880000" rotWithShape="0">
              <a:srgbClr val="000000">
                <a:alpha val="46000"/>
              </a:srgbClr>
            </a:outerShdw>
          </a:effectLst>
        </p:spPr>
        <p:txBody>
          <a:bodyPr anchor="ctr"/>
          <a:lstStyle>
            <a:lvl1pPr marL="0" indent="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16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1pPr>
            <a:lvl2pPr marL="0" indent="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16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2pPr>
            <a:lvl3pPr marL="0" indent="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16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3pPr>
            <a:lvl4pPr marL="0" indent="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16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4pPr>
            <a:lvl5pPr marL="0" indent="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16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270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0946505" y="5921186"/>
            <a:ext cx="321053" cy="289303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rgbClr val="F2F2F2"/>
                </a:solidFill>
                <a:effectLst>
                  <a:outerShdw blurRad="50800" dist="38100" dir="2700000" rotWithShape="0">
                    <a:srgbClr val="000000">
                      <a:alpha val="43000"/>
                    </a:srgbClr>
                  </a:outerShdw>
                </a:effectLst>
                <a:latin typeface="NanumSquareRound Bold"/>
                <a:ea typeface="NanumSquareRound Bold"/>
                <a:cs typeface="NanumSquareRound Bold"/>
                <a:sym typeface="NanumSquareRound 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텍스트"/>
          <p:cNvSpPr txBox="1">
            <a:spLocks noGrp="1"/>
          </p:cNvSpPr>
          <p:nvPr>
            <p:ph type="title"/>
          </p:nvPr>
        </p:nvSpPr>
        <p:spPr>
          <a:xfrm>
            <a:off x="831850" y="1712422"/>
            <a:ext cx="10515600" cy="2851209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제목 텍스트</a:t>
            </a:r>
          </a:p>
        </p:txBody>
      </p:sp>
      <p:sp>
        <p:nvSpPr>
          <p:cNvPr id="30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831850" y="4552632"/>
            <a:ext cx="10515600" cy="1500192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sz="2400">
                <a:solidFill>
                  <a:srgbClr val="404040"/>
                </a:solidFill>
              </a:defRPr>
            </a:lvl1pPr>
            <a:lvl2pPr marL="0" indent="0">
              <a:buSzTx/>
              <a:buNone/>
              <a:defRPr sz="2400">
                <a:solidFill>
                  <a:srgbClr val="404040"/>
                </a:solidFill>
              </a:defRPr>
            </a:lvl2pPr>
            <a:lvl3pPr marL="0" indent="0">
              <a:buSzTx/>
              <a:buNone/>
              <a:defRPr sz="2400">
                <a:solidFill>
                  <a:srgbClr val="404040"/>
                </a:solidFill>
              </a:defRPr>
            </a:lvl3pPr>
            <a:lvl4pPr marL="0" indent="0">
              <a:buSzTx/>
              <a:buNone/>
              <a:defRPr sz="2400">
                <a:solidFill>
                  <a:srgbClr val="404040"/>
                </a:solidFill>
              </a:defRPr>
            </a:lvl4pPr>
            <a:lvl5pPr marL="0" indent="0">
              <a:buSzTx/>
              <a:buNone/>
              <a:defRPr sz="2400">
                <a:solidFill>
                  <a:srgbClr val="404040"/>
                </a:solidFill>
              </a:defRPr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31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캡션 있는 인용문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제목 텍스트"/>
          <p:cNvSpPr txBox="1">
            <a:spLocks noGrp="1"/>
          </p:cNvSpPr>
          <p:nvPr>
            <p:ph type="title"/>
          </p:nvPr>
        </p:nvSpPr>
        <p:spPr>
          <a:xfrm>
            <a:off x="1446212" y="609600"/>
            <a:ext cx="9302754" cy="2992904"/>
          </a:xfrm>
          <a:prstGeom prst="rect">
            <a:avLst/>
          </a:prstGeom>
          <a:effectLst>
            <a:outerShdw blurRad="25400" dir="17880000" rotWithShape="0">
              <a:srgbClr val="000000">
                <a:alpha val="46000"/>
              </a:srgbClr>
            </a:outerShdw>
          </a:effectLst>
        </p:spPr>
        <p:txBody>
          <a:bodyPr/>
          <a:lstStyle>
            <a:lvl1pPr algn="ctr" defTabSz="457200">
              <a:lnSpc>
                <a:spcPct val="100000"/>
              </a:lnSpc>
              <a:defRPr sz="32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1pPr>
          </a:lstStyle>
          <a:p>
            <a:r>
              <a:t>제목 텍스트</a:t>
            </a:r>
          </a:p>
        </p:txBody>
      </p:sp>
      <p:sp>
        <p:nvSpPr>
          <p:cNvPr id="278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1720644" y="3610030"/>
            <a:ext cx="8752300" cy="532754"/>
          </a:xfrm>
          <a:prstGeom prst="rect">
            <a:avLst/>
          </a:prstGeom>
          <a:effectLst>
            <a:outerShdw blurRad="25400" dir="17880000" rotWithShape="0">
              <a:srgbClr val="000000">
                <a:alpha val="46000"/>
              </a:srgbClr>
            </a:outerShdw>
          </a:effectLst>
        </p:spPr>
        <p:txBody>
          <a:bodyPr/>
          <a:lstStyle>
            <a:lvl1pPr marL="0" indent="0" algn="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14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1pPr>
            <a:lvl2pPr marL="0" indent="0" algn="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14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2pPr>
            <a:lvl3pPr marL="0" indent="0" algn="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14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3pPr>
            <a:lvl4pPr marL="0" indent="0" algn="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14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4pPr>
            <a:lvl5pPr marL="0" indent="0" algn="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14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279" name="Text Placeholder 3"/>
          <p:cNvSpPr>
            <a:spLocks noGrp="1"/>
          </p:cNvSpPr>
          <p:nvPr>
            <p:ph type="body" sz="quarter" idx="21"/>
          </p:nvPr>
        </p:nvSpPr>
        <p:spPr>
          <a:xfrm>
            <a:off x="913791" y="4304353"/>
            <a:ext cx="10353769" cy="1489501"/>
          </a:xfrm>
          <a:prstGeom prst="rect">
            <a:avLst/>
          </a:prstGeom>
          <a:effectLst>
            <a:outerShdw blurRad="25400" dir="17880000" rotWithShape="0">
              <a:srgbClr val="000000">
                <a:alpha val="46000"/>
              </a:srgbClr>
            </a:outerShdw>
          </a:effectLst>
        </p:spPr>
        <p:txBody>
          <a:bodyPr anchor="ctr"/>
          <a:lstStyle/>
          <a:p>
            <a:endParaRPr/>
          </a:p>
        </p:txBody>
      </p:sp>
      <p:sp>
        <p:nvSpPr>
          <p:cNvPr id="280" name="TextBox 10"/>
          <p:cNvSpPr txBox="1"/>
          <p:nvPr/>
        </p:nvSpPr>
        <p:spPr>
          <a:xfrm>
            <a:off x="1036319" y="521863"/>
            <a:ext cx="518162" cy="13106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>
            <a:lvl1pPr>
              <a:defRPr sz="8000" cap="all">
                <a:solidFill>
                  <a:srgbClr val="FFFFFF"/>
                </a:solidFill>
                <a:latin typeface="Calisto MT"/>
                <a:ea typeface="Calisto MT"/>
                <a:cs typeface="Calisto MT"/>
                <a:sym typeface="Calisto MT"/>
              </a:defRPr>
            </a:lvl1pPr>
          </a:lstStyle>
          <a:p>
            <a:r>
              <a:t>“</a:t>
            </a:r>
          </a:p>
        </p:txBody>
      </p:sp>
      <p:sp>
        <p:nvSpPr>
          <p:cNvPr id="281" name="TextBox 12"/>
          <p:cNvSpPr txBox="1"/>
          <p:nvPr/>
        </p:nvSpPr>
        <p:spPr>
          <a:xfrm>
            <a:off x="10550435" y="2565325"/>
            <a:ext cx="518162" cy="13106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>
            <a:lvl1pPr algn="r">
              <a:defRPr sz="8000" cap="all">
                <a:solidFill>
                  <a:srgbClr val="FFFFFF"/>
                </a:solidFill>
                <a:latin typeface="Calisto MT"/>
                <a:ea typeface="Calisto MT"/>
                <a:cs typeface="Calisto MT"/>
                <a:sym typeface="Calisto MT"/>
              </a:defRPr>
            </a:lvl1pPr>
          </a:lstStyle>
          <a:p>
            <a:r>
              <a:t>”</a:t>
            </a:r>
          </a:p>
        </p:txBody>
      </p:sp>
      <p:sp>
        <p:nvSpPr>
          <p:cNvPr id="282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0946505" y="5921186"/>
            <a:ext cx="321053" cy="289303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rgbClr val="F2F2F2"/>
                </a:solidFill>
                <a:effectLst>
                  <a:outerShdw blurRad="50800" dist="38100" dir="2700000" rotWithShape="0">
                    <a:srgbClr val="000000">
                      <a:alpha val="43000"/>
                    </a:srgbClr>
                  </a:outerShdw>
                </a:effectLst>
                <a:latin typeface="NanumSquareRound Bold"/>
                <a:ea typeface="NanumSquareRound Bold"/>
                <a:cs typeface="NanumSquareRound Bold"/>
                <a:sym typeface="NanumSquareRound 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명함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제목 텍스트"/>
          <p:cNvSpPr txBox="1">
            <a:spLocks noGrp="1"/>
          </p:cNvSpPr>
          <p:nvPr>
            <p:ph type="title"/>
          </p:nvPr>
        </p:nvSpPr>
        <p:spPr>
          <a:xfrm>
            <a:off x="913794" y="2126942"/>
            <a:ext cx="10353765" cy="2511840"/>
          </a:xfrm>
          <a:prstGeom prst="rect">
            <a:avLst/>
          </a:prstGeom>
          <a:effectLst>
            <a:outerShdw blurRad="25400" dir="17880000" rotWithShape="0">
              <a:srgbClr val="000000">
                <a:alpha val="46000"/>
              </a:srgbClr>
            </a:outerShdw>
          </a:effectLst>
        </p:spPr>
        <p:txBody>
          <a:bodyPr anchor="b"/>
          <a:lstStyle>
            <a:lvl1pPr algn="ctr" defTabSz="457200">
              <a:lnSpc>
                <a:spcPct val="100000"/>
              </a:lnSpc>
              <a:defRPr sz="32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1pPr>
          </a:lstStyle>
          <a:p>
            <a:r>
              <a:t>제목 텍스트</a:t>
            </a:r>
          </a:p>
        </p:txBody>
      </p:sp>
      <p:sp>
        <p:nvSpPr>
          <p:cNvPr id="290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913782" y="4650556"/>
            <a:ext cx="10352204" cy="1140649"/>
          </a:xfrm>
          <a:prstGeom prst="rect">
            <a:avLst/>
          </a:prstGeom>
          <a:effectLst>
            <a:outerShdw blurRad="25400" dir="17880000" rotWithShape="0">
              <a:srgbClr val="000000">
                <a:alpha val="46000"/>
              </a:srgbClr>
            </a:outerShdw>
          </a:effectLst>
        </p:spPr>
        <p:txBody>
          <a:bodyPr/>
          <a:lstStyle>
            <a:lvl1pPr marL="0" indent="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16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1pPr>
            <a:lvl2pPr marL="0" indent="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16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2pPr>
            <a:lvl3pPr marL="0" indent="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16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3pPr>
            <a:lvl4pPr marL="0" indent="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16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4pPr>
            <a:lvl5pPr marL="0" indent="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16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291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0946505" y="5921186"/>
            <a:ext cx="321053" cy="289303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rgbClr val="F2F2F2"/>
                </a:solidFill>
                <a:effectLst>
                  <a:outerShdw blurRad="50800" dist="38100" dir="2700000" rotWithShape="0">
                    <a:srgbClr val="000000">
                      <a:alpha val="43000"/>
                    </a:srgbClr>
                  </a:outerShdw>
                </a:effectLst>
                <a:latin typeface="NanumSquareRound Bold"/>
                <a:ea typeface="NanumSquareRound Bold"/>
                <a:cs typeface="NanumSquareRound Bold"/>
                <a:sym typeface="NanumSquareRound 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열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제목 텍스트"/>
          <p:cNvSpPr txBox="1">
            <a:spLocks noGrp="1"/>
          </p:cNvSpPr>
          <p:nvPr>
            <p:ph type="title"/>
          </p:nvPr>
        </p:nvSpPr>
        <p:spPr>
          <a:xfrm>
            <a:off x="913794" y="609600"/>
            <a:ext cx="10353765" cy="970450"/>
          </a:xfrm>
          <a:prstGeom prst="rect">
            <a:avLst/>
          </a:prstGeom>
          <a:effectLst>
            <a:outerShdw blurRad="25400" dir="17880000" rotWithShape="0">
              <a:srgbClr val="000000">
                <a:alpha val="46000"/>
              </a:srgbClr>
            </a:outerShdw>
          </a:effectLst>
        </p:spPr>
        <p:txBody>
          <a:bodyPr/>
          <a:lstStyle>
            <a:lvl1pPr algn="ctr" defTabSz="457200">
              <a:lnSpc>
                <a:spcPct val="100000"/>
              </a:lnSpc>
              <a:defRPr sz="40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1pPr>
          </a:lstStyle>
          <a:p>
            <a:r>
              <a:t>제목 텍스트</a:t>
            </a:r>
          </a:p>
        </p:txBody>
      </p:sp>
      <p:sp>
        <p:nvSpPr>
          <p:cNvPr id="299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913794" y="1885950"/>
            <a:ext cx="3300987" cy="576263"/>
          </a:xfrm>
          <a:prstGeom prst="rect">
            <a:avLst/>
          </a:prstGeom>
          <a:effectLst>
            <a:outerShdw blurRad="25400" dir="17880000" rotWithShape="0">
              <a:srgbClr val="000000">
                <a:alpha val="46000"/>
              </a:srgbClr>
            </a:outerShdw>
          </a:effectLst>
        </p:spPr>
        <p:txBody>
          <a:bodyPr anchor="b"/>
          <a:lstStyle>
            <a:lvl1pPr marL="0" indent="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24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1pPr>
            <a:lvl2pPr marL="0" indent="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24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2pPr>
            <a:lvl3pPr marL="0" indent="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24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3pPr>
            <a:lvl4pPr marL="0" indent="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24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4pPr>
            <a:lvl5pPr marL="0" indent="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24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300" name="Text Placeholder 3"/>
          <p:cNvSpPr>
            <a:spLocks noGrp="1"/>
          </p:cNvSpPr>
          <p:nvPr>
            <p:ph type="body" sz="quarter" idx="21"/>
          </p:nvPr>
        </p:nvSpPr>
        <p:spPr>
          <a:xfrm>
            <a:off x="913791" y="2571750"/>
            <a:ext cx="3300991" cy="3219450"/>
          </a:xfrm>
          <a:prstGeom prst="rect">
            <a:avLst/>
          </a:prstGeom>
          <a:effectLst>
            <a:outerShdw blurRad="25400" dir="17880000" rotWithShape="0">
              <a:srgbClr val="000000">
                <a:alpha val="46000"/>
              </a:srgbClr>
            </a:outerShdw>
          </a:effectLst>
        </p:spPr>
        <p:txBody>
          <a:bodyPr/>
          <a:lstStyle/>
          <a:p>
            <a:endParaRPr/>
          </a:p>
        </p:txBody>
      </p:sp>
      <p:sp>
        <p:nvSpPr>
          <p:cNvPr id="301" name="Text Placeholder 4"/>
          <p:cNvSpPr>
            <a:spLocks noGrp="1"/>
          </p:cNvSpPr>
          <p:nvPr>
            <p:ph type="body" sz="quarter" idx="22"/>
          </p:nvPr>
        </p:nvSpPr>
        <p:spPr>
          <a:xfrm>
            <a:off x="4446711" y="1885950"/>
            <a:ext cx="3300989" cy="576263"/>
          </a:xfrm>
          <a:prstGeom prst="rect">
            <a:avLst/>
          </a:prstGeom>
          <a:effectLst>
            <a:outerShdw blurRad="25400" dir="17880000" rotWithShape="0">
              <a:srgbClr val="000000">
                <a:alpha val="46000"/>
              </a:srgbClr>
            </a:outerShdw>
          </a:effectLst>
        </p:spPr>
        <p:txBody>
          <a:bodyPr anchor="b"/>
          <a:lstStyle/>
          <a:p>
            <a:endParaRPr/>
          </a:p>
        </p:txBody>
      </p:sp>
      <p:sp>
        <p:nvSpPr>
          <p:cNvPr id="302" name="Text Placeholder 3"/>
          <p:cNvSpPr>
            <a:spLocks noGrp="1"/>
          </p:cNvSpPr>
          <p:nvPr>
            <p:ph type="body" sz="quarter" idx="23"/>
          </p:nvPr>
        </p:nvSpPr>
        <p:spPr>
          <a:xfrm>
            <a:off x="4441435" y="2571750"/>
            <a:ext cx="3300989" cy="3219450"/>
          </a:xfrm>
          <a:prstGeom prst="rect">
            <a:avLst/>
          </a:prstGeom>
          <a:effectLst>
            <a:outerShdw blurRad="25400" dir="17880000" rotWithShape="0">
              <a:srgbClr val="000000">
                <a:alpha val="46000"/>
              </a:srgbClr>
            </a:outerShdw>
          </a:effectLst>
        </p:spPr>
        <p:txBody>
          <a:bodyPr/>
          <a:lstStyle/>
          <a:p>
            <a:endParaRPr/>
          </a:p>
        </p:txBody>
      </p:sp>
      <p:sp>
        <p:nvSpPr>
          <p:cNvPr id="303" name="Text Placeholder 4"/>
          <p:cNvSpPr>
            <a:spLocks noGrp="1"/>
          </p:cNvSpPr>
          <p:nvPr>
            <p:ph type="body" sz="quarter" idx="24"/>
          </p:nvPr>
        </p:nvSpPr>
        <p:spPr>
          <a:xfrm>
            <a:off x="7966571" y="1885950"/>
            <a:ext cx="3300989" cy="576263"/>
          </a:xfrm>
          <a:prstGeom prst="rect">
            <a:avLst/>
          </a:prstGeom>
          <a:effectLst>
            <a:outerShdw blurRad="25400" dir="17880000" rotWithShape="0">
              <a:srgbClr val="000000">
                <a:alpha val="46000"/>
              </a:srgbClr>
            </a:outerShdw>
          </a:effectLst>
        </p:spPr>
        <p:txBody>
          <a:bodyPr anchor="b"/>
          <a:lstStyle/>
          <a:p>
            <a:endParaRPr/>
          </a:p>
        </p:txBody>
      </p:sp>
      <p:sp>
        <p:nvSpPr>
          <p:cNvPr id="304" name="Text Placeholder 3"/>
          <p:cNvSpPr>
            <a:spLocks noGrp="1"/>
          </p:cNvSpPr>
          <p:nvPr>
            <p:ph type="body" sz="quarter" idx="25"/>
          </p:nvPr>
        </p:nvSpPr>
        <p:spPr>
          <a:xfrm>
            <a:off x="7966571" y="2571750"/>
            <a:ext cx="3300989" cy="3219450"/>
          </a:xfrm>
          <a:prstGeom prst="rect">
            <a:avLst/>
          </a:prstGeom>
          <a:effectLst>
            <a:outerShdw blurRad="25400" dir="17880000" rotWithShape="0">
              <a:srgbClr val="000000">
                <a:alpha val="46000"/>
              </a:srgbClr>
            </a:outerShdw>
          </a:effectLst>
        </p:spPr>
        <p:txBody>
          <a:bodyPr/>
          <a:lstStyle/>
          <a:p>
            <a:endParaRPr/>
          </a:p>
        </p:txBody>
      </p:sp>
      <p:sp>
        <p:nvSpPr>
          <p:cNvPr id="305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0946505" y="5921186"/>
            <a:ext cx="321053" cy="289303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rgbClr val="F2F2F2"/>
                </a:solidFill>
                <a:effectLst>
                  <a:outerShdw blurRad="50800" dist="38100" dir="2700000" rotWithShape="0">
                    <a:srgbClr val="000000">
                      <a:alpha val="43000"/>
                    </a:srgbClr>
                  </a:outerShdw>
                </a:effectLst>
                <a:latin typeface="NanumSquareRound Bold"/>
                <a:ea typeface="NanumSquareRound Bold"/>
                <a:cs typeface="NanumSquareRound Bold"/>
                <a:sym typeface="NanumSquareRound 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그림 열 3개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Picture 1" descr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960" y="1818214"/>
            <a:ext cx="3339976" cy="1847851"/>
          </a:xfrm>
          <a:prstGeom prst="rect">
            <a:avLst/>
          </a:prstGeom>
          <a:ln w="12700">
            <a:miter lim="400000"/>
          </a:ln>
        </p:spPr>
      </p:pic>
      <p:pic>
        <p:nvPicPr>
          <p:cNvPr id="313" name="Picture 35" descr="Picture 3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3800" y="1818214"/>
            <a:ext cx="3339977" cy="1847851"/>
          </a:xfrm>
          <a:prstGeom prst="rect">
            <a:avLst/>
          </a:prstGeom>
          <a:ln w="12700">
            <a:miter lim="400000"/>
          </a:ln>
        </p:spPr>
      </p:pic>
      <p:pic>
        <p:nvPicPr>
          <p:cNvPr id="314" name="Picture 36" descr="Picture 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6051" y="1818214"/>
            <a:ext cx="3339977" cy="1847851"/>
          </a:xfrm>
          <a:prstGeom prst="rect">
            <a:avLst/>
          </a:prstGeom>
          <a:ln w="12700">
            <a:miter lim="400000"/>
          </a:ln>
        </p:spPr>
      </p:pic>
      <p:sp>
        <p:nvSpPr>
          <p:cNvPr id="315" name="제목 텍스트"/>
          <p:cNvSpPr txBox="1">
            <a:spLocks noGrp="1"/>
          </p:cNvSpPr>
          <p:nvPr>
            <p:ph type="title"/>
          </p:nvPr>
        </p:nvSpPr>
        <p:spPr>
          <a:xfrm>
            <a:off x="913794" y="609600"/>
            <a:ext cx="10353765" cy="970450"/>
          </a:xfrm>
          <a:prstGeom prst="rect">
            <a:avLst/>
          </a:prstGeom>
          <a:effectLst>
            <a:outerShdw blurRad="25400" dir="17880000" rotWithShape="0">
              <a:srgbClr val="000000">
                <a:alpha val="46000"/>
              </a:srgbClr>
            </a:outerShdw>
          </a:effectLst>
        </p:spPr>
        <p:txBody>
          <a:bodyPr/>
          <a:lstStyle>
            <a:lvl1pPr algn="ctr" defTabSz="457200">
              <a:lnSpc>
                <a:spcPct val="100000"/>
              </a:lnSpc>
              <a:defRPr sz="40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1pPr>
          </a:lstStyle>
          <a:p>
            <a:r>
              <a:t>제목 텍스트</a:t>
            </a:r>
          </a:p>
        </p:txBody>
      </p:sp>
      <p:sp>
        <p:nvSpPr>
          <p:cNvPr id="316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913794" y="3904105"/>
            <a:ext cx="3300987" cy="576267"/>
          </a:xfrm>
          <a:prstGeom prst="rect">
            <a:avLst/>
          </a:prstGeom>
          <a:effectLst>
            <a:outerShdw blurRad="25400" dir="17880000" rotWithShape="0">
              <a:srgbClr val="000000">
                <a:alpha val="46000"/>
              </a:srgbClr>
            </a:outerShdw>
          </a:effectLst>
        </p:spPr>
        <p:txBody>
          <a:bodyPr anchor="b"/>
          <a:lstStyle>
            <a:lvl1pPr marL="0" indent="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20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1pPr>
            <a:lvl2pPr marL="0" indent="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20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2pPr>
            <a:lvl3pPr marL="0" indent="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20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3pPr>
            <a:lvl4pPr marL="0" indent="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20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4pPr>
            <a:lvl5pPr marL="0" indent="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20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317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1018102" y="1938918"/>
            <a:ext cx="3092370" cy="1602959"/>
          </a:xfrm>
          <a:prstGeom prst="rect">
            <a:avLst/>
          </a:prstGeom>
          <a:effectLst>
            <a:outerShdw blurRad="38100" dist="25400" dir="4440000" rotWithShape="0">
              <a:srgbClr val="000000">
                <a:alpha val="36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18" name="Text Placeholder 3"/>
          <p:cNvSpPr>
            <a:spLocks noGrp="1"/>
          </p:cNvSpPr>
          <p:nvPr>
            <p:ph type="body" sz="quarter" idx="22"/>
          </p:nvPr>
        </p:nvSpPr>
        <p:spPr>
          <a:xfrm>
            <a:off x="913791" y="4480366"/>
            <a:ext cx="3300991" cy="1310838"/>
          </a:xfrm>
          <a:prstGeom prst="rect">
            <a:avLst/>
          </a:prstGeom>
          <a:effectLst>
            <a:outerShdw blurRad="25400" dir="17880000" rotWithShape="0">
              <a:srgbClr val="000000">
                <a:alpha val="46000"/>
              </a:srgbClr>
            </a:outerShdw>
          </a:effectLst>
        </p:spPr>
        <p:txBody>
          <a:bodyPr/>
          <a:lstStyle/>
          <a:p>
            <a:endParaRPr/>
          </a:p>
        </p:txBody>
      </p:sp>
      <p:sp>
        <p:nvSpPr>
          <p:cNvPr id="319" name="Text Placeholder 4"/>
          <p:cNvSpPr>
            <a:spLocks noGrp="1"/>
          </p:cNvSpPr>
          <p:nvPr>
            <p:ph type="body" sz="quarter" idx="23"/>
          </p:nvPr>
        </p:nvSpPr>
        <p:spPr>
          <a:xfrm>
            <a:off x="4442788" y="3904105"/>
            <a:ext cx="3300989" cy="576267"/>
          </a:xfrm>
          <a:prstGeom prst="rect">
            <a:avLst/>
          </a:prstGeom>
          <a:effectLst>
            <a:outerShdw blurRad="25400" dir="17880000" rotWithShape="0">
              <a:srgbClr val="000000">
                <a:alpha val="46000"/>
              </a:srgbClr>
            </a:outerShdw>
          </a:effectLst>
        </p:spPr>
        <p:txBody>
          <a:bodyPr anchor="b"/>
          <a:lstStyle/>
          <a:p>
            <a:endParaRPr/>
          </a:p>
        </p:txBody>
      </p:sp>
      <p:sp>
        <p:nvSpPr>
          <p:cNvPr id="320" name="Picture Placeholder 2"/>
          <p:cNvSpPr>
            <a:spLocks noGrp="1"/>
          </p:cNvSpPr>
          <p:nvPr>
            <p:ph type="pic" sz="quarter" idx="24"/>
          </p:nvPr>
        </p:nvSpPr>
        <p:spPr>
          <a:xfrm>
            <a:off x="4545743" y="1939094"/>
            <a:ext cx="3092372" cy="1608167"/>
          </a:xfrm>
          <a:prstGeom prst="rect">
            <a:avLst/>
          </a:prstGeom>
          <a:effectLst>
            <a:outerShdw blurRad="38100" dist="25400" dir="4440000" rotWithShape="0">
              <a:srgbClr val="000000">
                <a:alpha val="36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21" name="Text Placeholder 3"/>
          <p:cNvSpPr>
            <a:spLocks noGrp="1"/>
          </p:cNvSpPr>
          <p:nvPr>
            <p:ph type="body" sz="quarter" idx="25"/>
          </p:nvPr>
        </p:nvSpPr>
        <p:spPr>
          <a:xfrm>
            <a:off x="4441435" y="4480366"/>
            <a:ext cx="3300989" cy="1310838"/>
          </a:xfrm>
          <a:prstGeom prst="rect">
            <a:avLst/>
          </a:prstGeom>
          <a:effectLst>
            <a:outerShdw blurRad="25400" dir="17880000" rotWithShape="0">
              <a:srgbClr val="000000">
                <a:alpha val="46000"/>
              </a:srgbClr>
            </a:outerShdw>
          </a:effectLst>
        </p:spPr>
        <p:txBody>
          <a:bodyPr/>
          <a:lstStyle/>
          <a:p>
            <a:endParaRPr/>
          </a:p>
        </p:txBody>
      </p:sp>
      <p:sp>
        <p:nvSpPr>
          <p:cNvPr id="322" name="Text Placeholder 4"/>
          <p:cNvSpPr>
            <a:spLocks noGrp="1"/>
          </p:cNvSpPr>
          <p:nvPr>
            <p:ph type="body" sz="quarter" idx="26"/>
          </p:nvPr>
        </p:nvSpPr>
        <p:spPr>
          <a:xfrm>
            <a:off x="7966695" y="3904105"/>
            <a:ext cx="3300989" cy="576267"/>
          </a:xfrm>
          <a:prstGeom prst="rect">
            <a:avLst/>
          </a:prstGeom>
          <a:effectLst>
            <a:outerShdw blurRad="25400" dir="17880000" rotWithShape="0">
              <a:srgbClr val="000000">
                <a:alpha val="46000"/>
              </a:srgbClr>
            </a:outerShdw>
          </a:effectLst>
        </p:spPr>
        <p:txBody>
          <a:bodyPr anchor="b"/>
          <a:lstStyle/>
          <a:p>
            <a:endParaRPr/>
          </a:p>
        </p:txBody>
      </p:sp>
      <p:sp>
        <p:nvSpPr>
          <p:cNvPr id="323" name="Picture Placeholder 2"/>
          <p:cNvSpPr>
            <a:spLocks noGrp="1"/>
          </p:cNvSpPr>
          <p:nvPr>
            <p:ph type="pic" sz="quarter" idx="27"/>
          </p:nvPr>
        </p:nvSpPr>
        <p:spPr>
          <a:xfrm>
            <a:off x="8075696" y="1934429"/>
            <a:ext cx="3092373" cy="1607299"/>
          </a:xfrm>
          <a:prstGeom prst="rect">
            <a:avLst/>
          </a:prstGeom>
          <a:effectLst>
            <a:outerShdw blurRad="38100" dist="25400" dir="4440000" rotWithShape="0">
              <a:srgbClr val="000000">
                <a:alpha val="36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24" name="Text Placeholder 3"/>
          <p:cNvSpPr>
            <a:spLocks noGrp="1"/>
          </p:cNvSpPr>
          <p:nvPr>
            <p:ph type="body" sz="quarter" idx="28"/>
          </p:nvPr>
        </p:nvSpPr>
        <p:spPr>
          <a:xfrm>
            <a:off x="7966571" y="4480364"/>
            <a:ext cx="3300989" cy="1310840"/>
          </a:xfrm>
          <a:prstGeom prst="rect">
            <a:avLst/>
          </a:prstGeom>
          <a:effectLst>
            <a:outerShdw blurRad="25400" dir="17880000" rotWithShape="0">
              <a:srgbClr val="000000">
                <a:alpha val="46000"/>
              </a:srgbClr>
            </a:outerShdw>
          </a:effectLst>
        </p:spPr>
        <p:txBody>
          <a:bodyPr/>
          <a:lstStyle/>
          <a:p>
            <a:endParaRPr/>
          </a:p>
        </p:txBody>
      </p:sp>
      <p:sp>
        <p:nvSpPr>
          <p:cNvPr id="325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0946505" y="5921186"/>
            <a:ext cx="321053" cy="289303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rgbClr val="F2F2F2"/>
                </a:solidFill>
                <a:effectLst>
                  <a:outerShdw blurRad="50800" dist="38100" dir="2700000" rotWithShape="0">
                    <a:srgbClr val="000000">
                      <a:alpha val="43000"/>
                    </a:srgbClr>
                  </a:outerShdw>
                </a:effectLst>
                <a:latin typeface="NanumSquareRound Bold"/>
                <a:ea typeface="NanumSquareRound Bold"/>
                <a:cs typeface="NanumSquareRound Bold"/>
                <a:sym typeface="NanumSquareRound 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제목 텍스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39" name="본문 첫 번째 줄…"/>
          <p:cNvSpPr txBox="1">
            <a:spLocks noGrp="1"/>
          </p:cNvSpPr>
          <p:nvPr>
            <p:ph type="body" sz="half" idx="1"/>
          </p:nvPr>
        </p:nvSpPr>
        <p:spPr>
          <a:xfrm>
            <a:off x="845126" y="1828800"/>
            <a:ext cx="5181602" cy="4351338"/>
          </a:xfrm>
          <a:prstGeom prst="rect">
            <a:avLst/>
          </a:prstGeom>
        </p:spPr>
        <p:txBody>
          <a:bodyPr/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0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845126" y="1681850"/>
            <a:ext cx="5156202" cy="825704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0"/>
              </a:spcBef>
              <a:buSzTx/>
              <a:buNone/>
              <a:defRPr sz="2400" b="1"/>
            </a:lvl1pPr>
            <a:lvl2pPr marL="0" indent="0">
              <a:spcBef>
                <a:spcPts val="0"/>
              </a:spcBef>
              <a:buSzTx/>
              <a:buNone/>
              <a:defRPr sz="2400" b="1"/>
            </a:lvl2pPr>
            <a:lvl3pPr marL="0" indent="0">
              <a:spcBef>
                <a:spcPts val="0"/>
              </a:spcBef>
              <a:buSzTx/>
              <a:buNone/>
              <a:defRPr sz="2400" b="1"/>
            </a:lvl3pPr>
            <a:lvl4pPr marL="0" indent="0">
              <a:spcBef>
                <a:spcPts val="0"/>
              </a:spcBef>
              <a:buSzTx/>
              <a:buNone/>
              <a:defRPr sz="2400" b="1"/>
            </a:lvl4pPr>
            <a:lvl5pPr marL="0" indent="0">
              <a:spcBef>
                <a:spcPts val="0"/>
              </a:spcBef>
              <a:buSzTx/>
              <a:buNone/>
              <a:defRPr sz="2400" b="1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8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6172200" y="1681851"/>
            <a:ext cx="5181602" cy="825698"/>
          </a:xfrm>
          <a:prstGeom prst="rect">
            <a:avLst/>
          </a:prstGeom>
        </p:spPr>
        <p:txBody>
          <a:bodyPr anchor="b"/>
          <a:lstStyle/>
          <a:p>
            <a:endParaRPr/>
          </a:p>
        </p:txBody>
      </p:sp>
      <p:sp>
        <p:nvSpPr>
          <p:cNvPr id="49" name="제목 텍스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50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제목 텍스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58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제목 텍스트"/>
          <p:cNvSpPr txBox="1">
            <a:spLocks noGrp="1"/>
          </p:cNvSpPr>
          <p:nvPr>
            <p:ph type="title"/>
          </p:nvPr>
        </p:nvSpPr>
        <p:spPr>
          <a:xfrm>
            <a:off x="841247" y="457200"/>
            <a:ext cx="3931924" cy="1600197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제목 텍스트</a:t>
            </a:r>
          </a:p>
        </p:txBody>
      </p:sp>
      <p:sp>
        <p:nvSpPr>
          <p:cNvPr id="73" name="본문 첫 번째 줄…"/>
          <p:cNvSpPr txBox="1">
            <a:spLocks noGrp="1"/>
          </p:cNvSpPr>
          <p:nvPr>
            <p:ph type="body" sz="half" idx="1"/>
          </p:nvPr>
        </p:nvSpPr>
        <p:spPr>
          <a:xfrm>
            <a:off x="5181600" y="990600"/>
            <a:ext cx="6172200" cy="4876800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74" name="Text Placeholder 3"/>
          <p:cNvSpPr>
            <a:spLocks noGrp="1"/>
          </p:cNvSpPr>
          <p:nvPr>
            <p:ph type="body" sz="quarter" idx="21"/>
          </p:nvPr>
        </p:nvSpPr>
        <p:spPr>
          <a:xfrm>
            <a:off x="841245" y="2057399"/>
            <a:ext cx="3931927" cy="3810002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5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제목 텍스트"/>
          <p:cNvSpPr txBox="1">
            <a:spLocks noGrp="1"/>
          </p:cNvSpPr>
          <p:nvPr>
            <p:ph type="title"/>
          </p:nvPr>
        </p:nvSpPr>
        <p:spPr>
          <a:xfrm>
            <a:off x="841247" y="457200"/>
            <a:ext cx="3931924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제목 텍스트</a:t>
            </a:r>
          </a:p>
        </p:txBody>
      </p:sp>
      <p:sp>
        <p:nvSpPr>
          <p:cNvPr id="83" name="Picture Placeholder 2"/>
          <p:cNvSpPr>
            <a:spLocks noGrp="1"/>
          </p:cNvSpPr>
          <p:nvPr>
            <p:ph type="pic" sz="half" idx="21"/>
          </p:nvPr>
        </p:nvSpPr>
        <p:spPr>
          <a:xfrm>
            <a:off x="5181600" y="990600"/>
            <a:ext cx="6172200" cy="4876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84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841247" y="2057400"/>
            <a:ext cx="3931924" cy="3810000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sz="1600"/>
            </a:lvl1pPr>
            <a:lvl2pPr marL="0" indent="0">
              <a:buSzTx/>
              <a:buNone/>
              <a:defRPr sz="1600"/>
            </a:lvl2pPr>
            <a:lvl3pPr marL="0" indent="0">
              <a:buSzTx/>
              <a:buNone/>
              <a:defRPr sz="1600"/>
            </a:lvl3pPr>
            <a:lvl4pPr marL="0" indent="0">
              <a:buSzTx/>
              <a:buNone/>
              <a:defRPr sz="1600"/>
            </a:lvl4pPr>
            <a:lvl5pPr marL="0" indent="0">
              <a:buSzTx/>
              <a:buNone/>
              <a:defRPr sz="16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85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텍스트"/>
          <p:cNvSpPr txBox="1">
            <a:spLocks noGrp="1"/>
          </p:cNvSpPr>
          <p:nvPr>
            <p:ph type="title"/>
          </p:nvPr>
        </p:nvSpPr>
        <p:spPr>
          <a:xfrm>
            <a:off x="845126" y="365758"/>
            <a:ext cx="10515601" cy="13255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 anchor="ctr">
            <a:normAutofit/>
          </a:bodyPr>
          <a:lstStyle/>
          <a:p>
            <a:r>
              <a:t>제목 텍스트</a:t>
            </a:r>
          </a:p>
        </p:txBody>
      </p:sp>
      <p:sp>
        <p:nvSpPr>
          <p:cNvPr id="3" name="본문 첫 번째 줄…"/>
          <p:cNvSpPr txBox="1">
            <a:spLocks noGrp="1"/>
          </p:cNvSpPr>
          <p:nvPr>
            <p:ph type="body" idx="1"/>
          </p:nvPr>
        </p:nvSpPr>
        <p:spPr>
          <a:xfrm>
            <a:off x="845126" y="1828800"/>
            <a:ext cx="10515601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normAutofit/>
          </a:bodyPr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101204" y="6410644"/>
            <a:ext cx="259526" cy="256537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 algn="r">
              <a:defRPr sz="1100">
                <a:solidFill>
                  <a:srgbClr val="888888"/>
                </a:solidFill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Tx/>
        <a:buChar char="●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Tx/>
        <a:buChar char="●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2pPr>
      <a:lvl3pPr marL="1234438" marR="0" indent="-320038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Tx/>
        <a:buChar char="●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Tx/>
        <a:buChar char="●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Tx/>
        <a:buChar char="●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Tx/>
        <a:buChar char="●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Tx/>
        <a:buChar char="●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Tx/>
        <a:buChar char="●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Tx/>
        <a:buChar char="●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9pPr>
    </p:bodyStyle>
    <p:otherStyle>
      <a:lvl1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1pPr>
      <a:lvl2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2pPr>
      <a:lvl3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3pPr>
      <a:lvl4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4pPr>
      <a:lvl5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5pPr>
      <a:lvl6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6pPr>
      <a:lvl7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7pPr>
      <a:lvl8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8pPr>
      <a:lvl9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직사각형"/>
          <p:cNvSpPr/>
          <p:nvPr/>
        </p:nvSpPr>
        <p:spPr>
          <a:xfrm>
            <a:off x="-7089" y="-5452"/>
            <a:ext cx="12206179" cy="6868905"/>
          </a:xfrm>
          <a:prstGeom prst="rect">
            <a:avLst/>
          </a:prstGeom>
          <a:solidFill>
            <a:schemeClr val="accent1">
              <a:satOff val="-19091"/>
              <a:lumOff val="-11921"/>
              <a:alpha val="71520"/>
            </a:scheme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pic>
        <p:nvPicPr>
          <p:cNvPr id="335" name="image28.png" descr="image28.png"/>
          <p:cNvPicPr>
            <a:picLocks noChangeAspect="1"/>
          </p:cNvPicPr>
          <p:nvPr/>
        </p:nvPicPr>
        <p:blipFill>
          <a:blip r:embed="rId2"/>
          <a:srcRect t="16835" b="45726"/>
          <a:stretch>
            <a:fillRect/>
          </a:stretch>
        </p:blipFill>
        <p:spPr>
          <a:xfrm>
            <a:off x="-18879" y="-4933"/>
            <a:ext cx="12229694" cy="6867864"/>
          </a:xfrm>
          <a:prstGeom prst="rect">
            <a:avLst/>
          </a:prstGeom>
          <a:ln w="12700">
            <a:miter lim="400000"/>
          </a:ln>
        </p:spPr>
      </p:pic>
      <p:sp>
        <p:nvSpPr>
          <p:cNvPr id="336" name="슬라이드 번호 개체 틀 1"/>
          <p:cNvSpPr txBox="1">
            <a:spLocks noGrp="1"/>
          </p:cNvSpPr>
          <p:nvPr>
            <p:ph type="sldNum" sz="quarter" idx="4294967295"/>
          </p:nvPr>
        </p:nvSpPr>
        <p:spPr>
          <a:xfrm>
            <a:off x="11658309" y="6289604"/>
            <a:ext cx="212595" cy="28930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>
              <a:defRPr sz="1400">
                <a:solidFill>
                  <a:srgbClr val="F2F2F2"/>
                </a:solidFill>
                <a:effectLst>
                  <a:outerShdw blurRad="50800" dist="38100" dir="2700000" rotWithShape="0">
                    <a:srgbClr val="000000">
                      <a:alpha val="43000"/>
                    </a:srgbClr>
                  </a:outerShdw>
                </a:effectLst>
                <a:latin typeface="NanumSquareRound Bold"/>
                <a:ea typeface="NanumSquareRound Bold"/>
                <a:cs typeface="NanumSquareRound Bold"/>
                <a:sym typeface="NanumSquareRound Bold"/>
              </a:defRPr>
            </a:lvl1pPr>
          </a:lstStyle>
          <a:p>
            <a:fld id="{86CB4B4D-7CA3-9044-876B-883B54F8677D}" type="slidenum">
              <a:t>1</a:t>
            </a:fld>
            <a:endParaRPr/>
          </a:p>
        </p:txBody>
      </p:sp>
      <p:grpSp>
        <p:nvGrpSpPr>
          <p:cNvPr id="339" name="그룹"/>
          <p:cNvGrpSpPr/>
          <p:nvPr/>
        </p:nvGrpSpPr>
        <p:grpSpPr>
          <a:xfrm>
            <a:off x="4388556" y="2396441"/>
            <a:ext cx="3414824" cy="1741247"/>
            <a:chOff x="3057330" y="241152"/>
            <a:chExt cx="3414823" cy="1741246"/>
          </a:xfrm>
        </p:grpSpPr>
        <p:sp>
          <p:nvSpPr>
            <p:cNvPr id="337" name="TextBox 5"/>
            <p:cNvSpPr txBox="1"/>
            <p:nvPr/>
          </p:nvSpPr>
          <p:spPr>
            <a:xfrm>
              <a:off x="3057330" y="241152"/>
              <a:ext cx="3414823" cy="156452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/>
            <a:p>
              <a:pPr algn="ctr">
                <a:spcBef>
                  <a:spcPts val="700"/>
                </a:spcBef>
                <a:defRPr sz="3900">
                  <a:solidFill>
                    <a:srgbClr val="FFFFFF"/>
                  </a:solidFill>
                  <a:latin typeface="NanumSquare_ac Bold"/>
                  <a:ea typeface="NanumSquare_ac Bold"/>
                  <a:cs typeface="NanumSquare_ac Bold"/>
                  <a:sym typeface="NanumSquare_ac Bold"/>
                </a:defRPr>
              </a:pPr>
              <a:r>
                <a:rPr lang="en-US" dirty="0"/>
                <a:t>KH</a:t>
              </a:r>
              <a:endParaRPr lang="en-US" sz="600" dirty="0"/>
            </a:p>
            <a:p>
              <a:pPr algn="ctr">
                <a:spcBef>
                  <a:spcPts val="700"/>
                </a:spcBef>
                <a:defRPr sz="3900">
                  <a:solidFill>
                    <a:srgbClr val="FFFFFF"/>
                  </a:solidFill>
                  <a:latin typeface="NanumSquare_ac Bold"/>
                  <a:ea typeface="NanumSquare_ac Bold"/>
                  <a:cs typeface="NanumSquare_ac Bold"/>
                  <a:sym typeface="NanumSquare_ac Bold"/>
                </a:defRPr>
              </a:pPr>
              <a:endParaRPr lang="en-US" sz="600" dirty="0"/>
            </a:p>
            <a:p>
              <a:pPr algn="ctr">
                <a:spcBef>
                  <a:spcPts val="700"/>
                </a:spcBef>
                <a:defRPr sz="3900">
                  <a:solidFill>
                    <a:srgbClr val="FFFFFF"/>
                  </a:solidFill>
                  <a:latin typeface="NanumSquare_ac Bold"/>
                  <a:ea typeface="NanumSquare_ac Bold"/>
                  <a:cs typeface="NanumSquare_ac Bold"/>
                  <a:sym typeface="NanumSquare_ac Bold"/>
                </a:defRPr>
              </a:pPr>
              <a:r>
                <a:rPr lang="en-US" dirty="0"/>
                <a:t>MALL</a:t>
              </a:r>
              <a:endParaRPr dirty="0"/>
            </a:p>
          </p:txBody>
        </p:sp>
        <p:sp>
          <p:nvSpPr>
            <p:cNvPr id="338" name="직사각형"/>
            <p:cNvSpPr/>
            <p:nvPr/>
          </p:nvSpPr>
          <p:spPr>
            <a:xfrm rot="16200000">
              <a:off x="4722549" y="666492"/>
              <a:ext cx="84386" cy="254742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  <a:endParaRPr dirty="0"/>
            </a:p>
          </p:txBody>
        </p:sp>
      </p:grp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슬라이드 번호 개체 틀 8"/>
          <p:cNvSpPr txBox="1">
            <a:spLocks noGrp="1"/>
          </p:cNvSpPr>
          <p:nvPr>
            <p:ph type="sldNum" sz="quarter" idx="4294967295"/>
          </p:nvPr>
        </p:nvSpPr>
        <p:spPr>
          <a:xfrm>
            <a:off x="11710789" y="6385241"/>
            <a:ext cx="203020" cy="307337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>
              <a:defRPr sz="1400" b="1"/>
            </a:lvl1pPr>
          </a:lstStyle>
          <a:p>
            <a:fld id="{86CB4B4D-7CA3-9044-876B-883B54F8677D}" type="slidenum">
              <a:t>10</a:t>
            </a:fld>
            <a:endParaRPr/>
          </a:p>
        </p:txBody>
      </p:sp>
      <p:sp>
        <p:nvSpPr>
          <p:cNvPr id="461" name="TextBox 2"/>
          <p:cNvSpPr txBox="1"/>
          <p:nvPr/>
        </p:nvSpPr>
        <p:spPr>
          <a:xfrm>
            <a:off x="321305" y="164257"/>
            <a:ext cx="3363973" cy="599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defTabSz="914400">
              <a:defRPr sz="3600">
                <a:latin typeface="NanumSquare_ac Bold"/>
                <a:ea typeface="NanumSquare_ac Bold"/>
                <a:cs typeface="NanumSquare_ac Bold"/>
                <a:sym typeface="NanumSquare_ac Bold"/>
              </a:defRPr>
            </a:lvl1pPr>
          </a:lstStyle>
          <a:p>
            <a:r>
              <a:t>클래스 다이어그램</a:t>
            </a:r>
          </a:p>
        </p:txBody>
      </p:sp>
      <p:pic>
        <p:nvPicPr>
          <p:cNvPr id="476" name="image28.png" descr="image28.png"/>
          <p:cNvPicPr>
            <a:picLocks noChangeAspect="1"/>
          </p:cNvPicPr>
          <p:nvPr/>
        </p:nvPicPr>
        <p:blipFill>
          <a:blip r:embed="rId2"/>
          <a:srcRect t="16835" b="78103"/>
          <a:stretch>
            <a:fillRect/>
          </a:stretch>
        </p:blipFill>
        <p:spPr>
          <a:xfrm>
            <a:off x="-81559" y="-4929"/>
            <a:ext cx="12355095" cy="937924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19D6555-8339-49D1-AF66-A45E0C37FA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4508" y="932171"/>
            <a:ext cx="1842052" cy="5942105"/>
          </a:xfrm>
          <a:prstGeom prst="rect">
            <a:avLst/>
          </a:prstGeom>
        </p:spPr>
      </p:pic>
      <p:sp>
        <p:nvSpPr>
          <p:cNvPr id="6" name="부제목 2">
            <a:extLst>
              <a:ext uri="{FF2B5EF4-FFF2-40B4-BE49-F238E27FC236}">
                <a16:creationId xmlns:a16="http://schemas.microsoft.com/office/drawing/2014/main" id="{7CE62768-9CFE-4BA3-A6EE-7BEFE75684D6}"/>
              </a:ext>
            </a:extLst>
          </p:cNvPr>
          <p:cNvSpPr txBox="1"/>
          <p:nvPr/>
        </p:nvSpPr>
        <p:spPr>
          <a:xfrm>
            <a:off x="58091" y="932171"/>
            <a:ext cx="12075818" cy="12492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normAutofit/>
          </a:bodyPr>
          <a:lstStyle/>
          <a:p>
            <a:pPr defTabSz="914400">
              <a:lnSpc>
                <a:spcPct val="90000"/>
              </a:lnSpc>
              <a:spcBef>
                <a:spcPts val="400"/>
              </a:spcBef>
              <a:buSzPct val="100000"/>
              <a:defRPr sz="1200" b="1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lang="en-US" dirty="0"/>
              <a:t>2. DTO, DAO</a:t>
            </a:r>
          </a:p>
          <a:p>
            <a:pPr defTabSz="914400">
              <a:lnSpc>
                <a:spcPct val="90000"/>
              </a:lnSpc>
              <a:spcBef>
                <a:spcPts val="400"/>
              </a:spcBef>
              <a:buSzPct val="100000"/>
              <a:defRPr sz="1200" b="1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lang="en-US" dirty="0"/>
              <a:t>2-1) member	</a:t>
            </a:r>
            <a:endParaRPr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01257ED-EFF5-4439-A430-D7C1C90475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1447" y="933448"/>
            <a:ext cx="4410691" cy="1247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416210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슬라이드 번호 개체 틀 8"/>
          <p:cNvSpPr txBox="1">
            <a:spLocks noGrp="1"/>
          </p:cNvSpPr>
          <p:nvPr>
            <p:ph type="sldNum" sz="quarter" idx="4294967295"/>
          </p:nvPr>
        </p:nvSpPr>
        <p:spPr>
          <a:xfrm>
            <a:off x="11710789" y="6385241"/>
            <a:ext cx="203020" cy="30733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defRPr sz="1400" b="1"/>
            </a:lvl1pPr>
          </a:lstStyle>
          <a:p>
            <a:fld id="{86CB4B4D-7CA3-9044-876B-883B54F8677D}" type="slidenum">
              <a:t>11</a:t>
            </a:fld>
            <a:endParaRPr/>
          </a:p>
        </p:txBody>
      </p:sp>
      <p:sp>
        <p:nvSpPr>
          <p:cNvPr id="461" name="TextBox 2"/>
          <p:cNvSpPr txBox="1"/>
          <p:nvPr/>
        </p:nvSpPr>
        <p:spPr>
          <a:xfrm>
            <a:off x="321305" y="164257"/>
            <a:ext cx="3363973" cy="599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defTabSz="914400">
              <a:defRPr sz="3600">
                <a:latin typeface="NanumSquare_ac Bold"/>
                <a:ea typeface="NanumSquare_ac Bold"/>
                <a:cs typeface="NanumSquare_ac Bold"/>
                <a:sym typeface="NanumSquare_ac Bold"/>
              </a:defRPr>
            </a:lvl1pPr>
          </a:lstStyle>
          <a:p>
            <a:r>
              <a:t>클래스 다이어그램</a:t>
            </a:r>
          </a:p>
        </p:txBody>
      </p:sp>
      <p:pic>
        <p:nvPicPr>
          <p:cNvPr id="476" name="image28.png" descr="image28.png"/>
          <p:cNvPicPr>
            <a:picLocks noChangeAspect="1"/>
          </p:cNvPicPr>
          <p:nvPr/>
        </p:nvPicPr>
        <p:blipFill>
          <a:blip r:embed="rId2"/>
          <a:srcRect t="16835" b="78103"/>
          <a:stretch>
            <a:fillRect/>
          </a:stretch>
        </p:blipFill>
        <p:spPr>
          <a:xfrm>
            <a:off x="-81559" y="-4929"/>
            <a:ext cx="12355095" cy="937924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부제목 2">
            <a:extLst>
              <a:ext uri="{FF2B5EF4-FFF2-40B4-BE49-F238E27FC236}">
                <a16:creationId xmlns:a16="http://schemas.microsoft.com/office/drawing/2014/main" id="{7CE62768-9CFE-4BA3-A6EE-7BEFE75684D6}"/>
              </a:ext>
            </a:extLst>
          </p:cNvPr>
          <p:cNvSpPr txBox="1"/>
          <p:nvPr/>
        </p:nvSpPr>
        <p:spPr>
          <a:xfrm>
            <a:off x="58091" y="932171"/>
            <a:ext cx="12075818" cy="12492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normAutofit/>
          </a:bodyPr>
          <a:lstStyle/>
          <a:p>
            <a:pPr defTabSz="914400">
              <a:lnSpc>
                <a:spcPct val="90000"/>
              </a:lnSpc>
              <a:spcBef>
                <a:spcPts val="400"/>
              </a:spcBef>
              <a:buSzPct val="100000"/>
              <a:defRPr sz="1200" b="1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lang="en-US" dirty="0"/>
              <a:t>2. DTO, DAO</a:t>
            </a:r>
          </a:p>
          <a:p>
            <a:pPr defTabSz="914400">
              <a:lnSpc>
                <a:spcPct val="90000"/>
              </a:lnSpc>
              <a:spcBef>
                <a:spcPts val="400"/>
              </a:spcBef>
              <a:buSzPct val="100000"/>
              <a:defRPr sz="1200" b="1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lang="en-US" dirty="0"/>
              <a:t>2-2) board	</a:t>
            </a:r>
            <a:endParaRPr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765F1ED-0B0D-4C37-8094-297CE06DE9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6531" y="932171"/>
            <a:ext cx="3010320" cy="490606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4670853-1461-4320-A7B8-578D1E1F97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7947" y="932171"/>
            <a:ext cx="2058322" cy="591021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6EFFB9A-AEF0-4FF0-AFE4-3E1A3754B5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86269" y="1889029"/>
            <a:ext cx="2143424" cy="496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032838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슬라이드 번호 개체 틀 8"/>
          <p:cNvSpPr txBox="1">
            <a:spLocks noGrp="1"/>
          </p:cNvSpPr>
          <p:nvPr>
            <p:ph type="sldNum" sz="quarter" idx="4294967295"/>
          </p:nvPr>
        </p:nvSpPr>
        <p:spPr>
          <a:xfrm>
            <a:off x="11710789" y="6385241"/>
            <a:ext cx="203020" cy="30733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defRPr sz="1400" b="1"/>
            </a:lvl1pPr>
          </a:lstStyle>
          <a:p>
            <a:fld id="{86CB4B4D-7CA3-9044-876B-883B54F8677D}" type="slidenum">
              <a:t>12</a:t>
            </a:fld>
            <a:endParaRPr/>
          </a:p>
        </p:txBody>
      </p:sp>
      <p:sp>
        <p:nvSpPr>
          <p:cNvPr id="461" name="TextBox 2"/>
          <p:cNvSpPr txBox="1"/>
          <p:nvPr/>
        </p:nvSpPr>
        <p:spPr>
          <a:xfrm>
            <a:off x="321305" y="164257"/>
            <a:ext cx="3363973" cy="599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defTabSz="914400">
              <a:defRPr sz="3600">
                <a:latin typeface="NanumSquare_ac Bold"/>
                <a:ea typeface="NanumSquare_ac Bold"/>
                <a:cs typeface="NanumSquare_ac Bold"/>
                <a:sym typeface="NanumSquare_ac Bold"/>
              </a:defRPr>
            </a:lvl1pPr>
          </a:lstStyle>
          <a:p>
            <a:r>
              <a:t>클래스 다이어그램</a:t>
            </a:r>
          </a:p>
        </p:txBody>
      </p:sp>
      <p:pic>
        <p:nvPicPr>
          <p:cNvPr id="476" name="image28.png" descr="image28.png"/>
          <p:cNvPicPr>
            <a:picLocks noChangeAspect="1"/>
          </p:cNvPicPr>
          <p:nvPr/>
        </p:nvPicPr>
        <p:blipFill>
          <a:blip r:embed="rId2"/>
          <a:srcRect t="16835" b="78103"/>
          <a:stretch>
            <a:fillRect/>
          </a:stretch>
        </p:blipFill>
        <p:spPr>
          <a:xfrm>
            <a:off x="-81559" y="-4929"/>
            <a:ext cx="12355095" cy="937924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부제목 2">
            <a:extLst>
              <a:ext uri="{FF2B5EF4-FFF2-40B4-BE49-F238E27FC236}">
                <a16:creationId xmlns:a16="http://schemas.microsoft.com/office/drawing/2014/main" id="{7CE62768-9CFE-4BA3-A6EE-7BEFE75684D6}"/>
              </a:ext>
            </a:extLst>
          </p:cNvPr>
          <p:cNvSpPr txBox="1"/>
          <p:nvPr/>
        </p:nvSpPr>
        <p:spPr>
          <a:xfrm>
            <a:off x="58091" y="932171"/>
            <a:ext cx="12075818" cy="12492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normAutofit/>
          </a:bodyPr>
          <a:lstStyle/>
          <a:p>
            <a:pPr defTabSz="914400">
              <a:lnSpc>
                <a:spcPct val="90000"/>
              </a:lnSpc>
              <a:spcBef>
                <a:spcPts val="400"/>
              </a:spcBef>
              <a:buSzPct val="100000"/>
              <a:defRPr sz="1200" b="1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lang="en-US" dirty="0"/>
              <a:t>2. DTO, DAO</a:t>
            </a:r>
          </a:p>
          <a:p>
            <a:pPr defTabSz="914400">
              <a:lnSpc>
                <a:spcPct val="90000"/>
              </a:lnSpc>
              <a:spcBef>
                <a:spcPts val="400"/>
              </a:spcBef>
              <a:buSzPct val="100000"/>
              <a:defRPr sz="1200" b="1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lang="en-US" dirty="0"/>
              <a:t>2-3) file	</a:t>
            </a:r>
            <a:endParaRPr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5359034-EA1B-49B3-BE8F-B50E2C5DD8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9151" y="928459"/>
            <a:ext cx="2019582" cy="589679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EBAAC7D-490B-484D-86EA-3BF6720306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8712" y="923922"/>
            <a:ext cx="2257740" cy="125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432750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슬라이드 번호 개체 틀 8"/>
          <p:cNvSpPr txBox="1">
            <a:spLocks noGrp="1"/>
          </p:cNvSpPr>
          <p:nvPr>
            <p:ph type="sldNum" sz="quarter" idx="4294967295"/>
          </p:nvPr>
        </p:nvSpPr>
        <p:spPr>
          <a:xfrm>
            <a:off x="11710789" y="6385241"/>
            <a:ext cx="203020" cy="307337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>
              <a:defRPr sz="1400" b="1"/>
            </a:lvl1pPr>
          </a:lstStyle>
          <a:p>
            <a:fld id="{86CB4B4D-7CA3-9044-876B-883B54F8677D}" type="slidenum">
              <a:t>13</a:t>
            </a:fld>
            <a:endParaRPr/>
          </a:p>
        </p:txBody>
      </p:sp>
      <p:sp>
        <p:nvSpPr>
          <p:cNvPr id="461" name="TextBox 2"/>
          <p:cNvSpPr txBox="1"/>
          <p:nvPr/>
        </p:nvSpPr>
        <p:spPr>
          <a:xfrm>
            <a:off x="321305" y="164257"/>
            <a:ext cx="3363973" cy="599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defTabSz="914400">
              <a:defRPr sz="3600">
                <a:latin typeface="NanumSquare_ac Bold"/>
                <a:ea typeface="NanumSquare_ac Bold"/>
                <a:cs typeface="NanumSquare_ac Bold"/>
                <a:sym typeface="NanumSquare_ac Bold"/>
              </a:defRPr>
            </a:lvl1pPr>
          </a:lstStyle>
          <a:p>
            <a:r>
              <a:t>클래스 다이어그램</a:t>
            </a:r>
          </a:p>
        </p:txBody>
      </p:sp>
      <p:pic>
        <p:nvPicPr>
          <p:cNvPr id="476" name="image28.png" descr="image28.png"/>
          <p:cNvPicPr>
            <a:picLocks noChangeAspect="1"/>
          </p:cNvPicPr>
          <p:nvPr/>
        </p:nvPicPr>
        <p:blipFill>
          <a:blip r:embed="rId2"/>
          <a:srcRect t="16835" b="78103"/>
          <a:stretch>
            <a:fillRect/>
          </a:stretch>
        </p:blipFill>
        <p:spPr>
          <a:xfrm>
            <a:off x="-81559" y="-4929"/>
            <a:ext cx="12355095" cy="937924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부제목 2">
            <a:extLst>
              <a:ext uri="{FF2B5EF4-FFF2-40B4-BE49-F238E27FC236}">
                <a16:creationId xmlns:a16="http://schemas.microsoft.com/office/drawing/2014/main" id="{7CE62768-9CFE-4BA3-A6EE-7BEFE75684D6}"/>
              </a:ext>
            </a:extLst>
          </p:cNvPr>
          <p:cNvSpPr txBox="1"/>
          <p:nvPr/>
        </p:nvSpPr>
        <p:spPr>
          <a:xfrm>
            <a:off x="58091" y="932171"/>
            <a:ext cx="12075818" cy="12492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normAutofit/>
          </a:bodyPr>
          <a:lstStyle/>
          <a:p>
            <a:pPr defTabSz="914400">
              <a:lnSpc>
                <a:spcPct val="90000"/>
              </a:lnSpc>
              <a:spcBef>
                <a:spcPts val="400"/>
              </a:spcBef>
              <a:buSzPct val="100000"/>
              <a:defRPr sz="1200" b="1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lang="en-US" dirty="0"/>
              <a:t>2. DTO, DAO</a:t>
            </a:r>
          </a:p>
          <a:p>
            <a:pPr defTabSz="914400">
              <a:lnSpc>
                <a:spcPct val="90000"/>
              </a:lnSpc>
              <a:spcBef>
                <a:spcPts val="400"/>
              </a:spcBef>
              <a:buSzPct val="100000"/>
              <a:defRPr sz="1200" b="1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lang="en-US" dirty="0"/>
              <a:t>2-4) </a:t>
            </a:r>
            <a:r>
              <a:rPr lang="en-US" dirty="0" err="1"/>
              <a:t>mvcboard</a:t>
            </a:r>
            <a:r>
              <a:rPr lang="en-US" dirty="0"/>
              <a:t>	</a:t>
            </a:r>
            <a:endParaRPr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9FE480B-AB5A-42BA-9896-5E2711DB60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3294" y="925387"/>
            <a:ext cx="1803968" cy="59209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4EE853F-BEBF-4D04-86CD-CDB9BDAB7A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8842" y="925387"/>
            <a:ext cx="3120115" cy="5932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821563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슬라이드 번호 개체 틀 8"/>
          <p:cNvSpPr txBox="1">
            <a:spLocks noGrp="1"/>
          </p:cNvSpPr>
          <p:nvPr>
            <p:ph type="sldNum" sz="quarter" idx="4294967295"/>
          </p:nvPr>
        </p:nvSpPr>
        <p:spPr>
          <a:xfrm>
            <a:off x="11710789" y="6385241"/>
            <a:ext cx="203020" cy="30733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defRPr sz="1400" b="1"/>
            </a:lvl1pPr>
          </a:lstStyle>
          <a:p>
            <a:fld id="{86CB4B4D-7CA3-9044-876B-883B54F8677D}" type="slidenum">
              <a:t>14</a:t>
            </a:fld>
            <a:endParaRPr/>
          </a:p>
        </p:txBody>
      </p:sp>
      <p:sp>
        <p:nvSpPr>
          <p:cNvPr id="461" name="TextBox 2"/>
          <p:cNvSpPr txBox="1"/>
          <p:nvPr/>
        </p:nvSpPr>
        <p:spPr>
          <a:xfrm>
            <a:off x="321305" y="164257"/>
            <a:ext cx="3363973" cy="599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defTabSz="914400">
              <a:defRPr sz="3600">
                <a:latin typeface="NanumSquare_ac Bold"/>
                <a:ea typeface="NanumSquare_ac Bold"/>
                <a:cs typeface="NanumSquare_ac Bold"/>
                <a:sym typeface="NanumSquare_ac Bold"/>
              </a:defRPr>
            </a:lvl1pPr>
          </a:lstStyle>
          <a:p>
            <a:r>
              <a:t>클래스 다이어그램</a:t>
            </a:r>
          </a:p>
        </p:txBody>
      </p:sp>
      <p:pic>
        <p:nvPicPr>
          <p:cNvPr id="476" name="image28.png" descr="image28.png"/>
          <p:cNvPicPr>
            <a:picLocks noChangeAspect="1"/>
          </p:cNvPicPr>
          <p:nvPr/>
        </p:nvPicPr>
        <p:blipFill>
          <a:blip r:embed="rId2"/>
          <a:srcRect t="16835" b="78103"/>
          <a:stretch>
            <a:fillRect/>
          </a:stretch>
        </p:blipFill>
        <p:spPr>
          <a:xfrm>
            <a:off x="-81559" y="-4929"/>
            <a:ext cx="12355095" cy="937924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부제목 2">
            <a:extLst>
              <a:ext uri="{FF2B5EF4-FFF2-40B4-BE49-F238E27FC236}">
                <a16:creationId xmlns:a16="http://schemas.microsoft.com/office/drawing/2014/main" id="{7CE62768-9CFE-4BA3-A6EE-7BEFE75684D6}"/>
              </a:ext>
            </a:extLst>
          </p:cNvPr>
          <p:cNvSpPr txBox="1"/>
          <p:nvPr/>
        </p:nvSpPr>
        <p:spPr>
          <a:xfrm>
            <a:off x="58091" y="932171"/>
            <a:ext cx="12075818" cy="12492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normAutofit/>
          </a:bodyPr>
          <a:lstStyle/>
          <a:p>
            <a:pPr defTabSz="914400">
              <a:lnSpc>
                <a:spcPct val="90000"/>
              </a:lnSpc>
              <a:spcBef>
                <a:spcPts val="400"/>
              </a:spcBef>
              <a:buSzPct val="100000"/>
              <a:defRPr sz="1200" b="1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lang="en-US" dirty="0"/>
              <a:t>3. </a:t>
            </a:r>
            <a:r>
              <a:rPr lang="en-US" dirty="0" err="1"/>
              <a:t>LogFilter</a:t>
            </a:r>
            <a:r>
              <a:rPr lang="en-US" dirty="0"/>
              <a:t>, </a:t>
            </a:r>
            <a:r>
              <a:rPr lang="ko-KR" altLang="en-US" dirty="0"/>
              <a:t>로그인 관련</a:t>
            </a:r>
            <a:r>
              <a:rPr lang="en-US" dirty="0"/>
              <a:t>	</a:t>
            </a:r>
            <a:endParaRPr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02A11E9-ABAE-47E9-AC31-7D6A163A81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589" y="1372244"/>
            <a:ext cx="4848902" cy="455358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0B906DD-0A19-48AB-B6F5-212ECE30DF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88" y="1252419"/>
            <a:ext cx="5620534" cy="1552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532480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슬라이드 번호 개체 틀 8"/>
          <p:cNvSpPr txBox="1">
            <a:spLocks noGrp="1"/>
          </p:cNvSpPr>
          <p:nvPr>
            <p:ph type="sldNum" sz="quarter" idx="4294967295"/>
          </p:nvPr>
        </p:nvSpPr>
        <p:spPr>
          <a:xfrm>
            <a:off x="11710789" y="6385241"/>
            <a:ext cx="203020" cy="307337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>
              <a:defRPr sz="1400" b="1"/>
            </a:lvl1pPr>
          </a:lstStyle>
          <a:p>
            <a:fld id="{86CB4B4D-7CA3-9044-876B-883B54F8677D}" type="slidenum">
              <a:t>15</a:t>
            </a:fld>
            <a:endParaRPr/>
          </a:p>
        </p:txBody>
      </p:sp>
      <p:sp>
        <p:nvSpPr>
          <p:cNvPr id="461" name="TextBox 2"/>
          <p:cNvSpPr txBox="1"/>
          <p:nvPr/>
        </p:nvSpPr>
        <p:spPr>
          <a:xfrm>
            <a:off x="321305" y="164257"/>
            <a:ext cx="3363973" cy="599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defTabSz="914400">
              <a:defRPr sz="3600">
                <a:latin typeface="NanumSquare_ac Bold"/>
                <a:ea typeface="NanumSquare_ac Bold"/>
                <a:cs typeface="NanumSquare_ac Bold"/>
                <a:sym typeface="NanumSquare_ac Bold"/>
              </a:defRPr>
            </a:lvl1pPr>
          </a:lstStyle>
          <a:p>
            <a:r>
              <a:t>클래스 다이어그램</a:t>
            </a:r>
          </a:p>
        </p:txBody>
      </p:sp>
      <p:pic>
        <p:nvPicPr>
          <p:cNvPr id="476" name="image28.png" descr="image28.png"/>
          <p:cNvPicPr>
            <a:picLocks noChangeAspect="1"/>
          </p:cNvPicPr>
          <p:nvPr/>
        </p:nvPicPr>
        <p:blipFill>
          <a:blip r:embed="rId2"/>
          <a:srcRect t="16835" b="78103"/>
          <a:stretch>
            <a:fillRect/>
          </a:stretch>
        </p:blipFill>
        <p:spPr>
          <a:xfrm>
            <a:off x="-81559" y="-4929"/>
            <a:ext cx="12355095" cy="937924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부제목 2">
            <a:extLst>
              <a:ext uri="{FF2B5EF4-FFF2-40B4-BE49-F238E27FC236}">
                <a16:creationId xmlns:a16="http://schemas.microsoft.com/office/drawing/2014/main" id="{7CE62768-9CFE-4BA3-A6EE-7BEFE75684D6}"/>
              </a:ext>
            </a:extLst>
          </p:cNvPr>
          <p:cNvSpPr txBox="1"/>
          <p:nvPr/>
        </p:nvSpPr>
        <p:spPr>
          <a:xfrm>
            <a:off x="58091" y="932171"/>
            <a:ext cx="12075818" cy="12492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normAutofit/>
          </a:bodyPr>
          <a:lstStyle/>
          <a:p>
            <a:pPr defTabSz="914400">
              <a:lnSpc>
                <a:spcPct val="90000"/>
              </a:lnSpc>
              <a:spcBef>
                <a:spcPts val="400"/>
              </a:spcBef>
              <a:buSzPct val="100000"/>
              <a:defRPr sz="1200" b="1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lang="en-US" dirty="0"/>
              <a:t>4. Controller	</a:t>
            </a:r>
            <a:endParaRPr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07983B6-C8B1-46D1-945A-CE99353569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2666" y="1933043"/>
            <a:ext cx="3667125" cy="36195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BB8931A-365F-452C-856B-5CE4935A23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4633" y="1933043"/>
            <a:ext cx="3657600" cy="325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476480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슬라이드 번호 개체 틀 8"/>
          <p:cNvSpPr txBox="1">
            <a:spLocks noGrp="1"/>
          </p:cNvSpPr>
          <p:nvPr>
            <p:ph type="sldNum" sz="quarter" idx="4294967295"/>
          </p:nvPr>
        </p:nvSpPr>
        <p:spPr>
          <a:xfrm>
            <a:off x="11710789" y="6385241"/>
            <a:ext cx="203020" cy="307337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>
              <a:defRPr sz="1400" b="1"/>
            </a:lvl1pPr>
          </a:lstStyle>
          <a:p>
            <a:fld id="{86CB4B4D-7CA3-9044-876B-883B54F8677D}" type="slidenum">
              <a:t>16</a:t>
            </a:fld>
            <a:endParaRPr/>
          </a:p>
        </p:txBody>
      </p:sp>
      <p:sp>
        <p:nvSpPr>
          <p:cNvPr id="461" name="TextBox 2"/>
          <p:cNvSpPr txBox="1"/>
          <p:nvPr/>
        </p:nvSpPr>
        <p:spPr>
          <a:xfrm>
            <a:off x="321305" y="164257"/>
            <a:ext cx="3363973" cy="599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defTabSz="914400">
              <a:defRPr sz="3600">
                <a:latin typeface="NanumSquare_ac Bold"/>
                <a:ea typeface="NanumSquare_ac Bold"/>
                <a:cs typeface="NanumSquare_ac Bold"/>
                <a:sym typeface="NanumSquare_ac Bold"/>
              </a:defRPr>
            </a:lvl1pPr>
          </a:lstStyle>
          <a:p>
            <a:r>
              <a:t>클래스 다이어그램</a:t>
            </a:r>
          </a:p>
        </p:txBody>
      </p:sp>
      <p:pic>
        <p:nvPicPr>
          <p:cNvPr id="476" name="image28.png" descr="image28.png"/>
          <p:cNvPicPr>
            <a:picLocks noChangeAspect="1"/>
          </p:cNvPicPr>
          <p:nvPr/>
        </p:nvPicPr>
        <p:blipFill>
          <a:blip r:embed="rId2"/>
          <a:srcRect t="16835" b="78103"/>
          <a:stretch>
            <a:fillRect/>
          </a:stretch>
        </p:blipFill>
        <p:spPr>
          <a:xfrm>
            <a:off x="-81559" y="-4929"/>
            <a:ext cx="12355095" cy="937924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부제목 2">
            <a:extLst>
              <a:ext uri="{FF2B5EF4-FFF2-40B4-BE49-F238E27FC236}">
                <a16:creationId xmlns:a16="http://schemas.microsoft.com/office/drawing/2014/main" id="{7CE62768-9CFE-4BA3-A6EE-7BEFE75684D6}"/>
              </a:ext>
            </a:extLst>
          </p:cNvPr>
          <p:cNvSpPr txBox="1"/>
          <p:nvPr/>
        </p:nvSpPr>
        <p:spPr>
          <a:xfrm>
            <a:off x="58091" y="932171"/>
            <a:ext cx="12075818" cy="12492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normAutofit/>
          </a:bodyPr>
          <a:lstStyle/>
          <a:p>
            <a:pPr defTabSz="914400">
              <a:lnSpc>
                <a:spcPct val="90000"/>
              </a:lnSpc>
              <a:spcBef>
                <a:spcPts val="400"/>
              </a:spcBef>
              <a:buSzPct val="100000"/>
              <a:defRPr sz="1200" b="1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lang="en-US" dirty="0"/>
              <a:t>5. </a:t>
            </a:r>
            <a:r>
              <a:rPr lang="en-US" dirty="0" err="1"/>
              <a:t>JSFunction</a:t>
            </a:r>
            <a:r>
              <a:rPr lang="en-US" dirty="0"/>
              <a:t>	</a:t>
            </a:r>
            <a:endParaRPr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6CE2F27-5CE0-4E4F-A18A-4B4EAA012B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4474" y="2476367"/>
            <a:ext cx="4172532" cy="1905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533258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슬라이드 번호 개체 틀 8"/>
          <p:cNvSpPr txBox="1">
            <a:spLocks noGrp="1"/>
          </p:cNvSpPr>
          <p:nvPr>
            <p:ph type="sldNum" sz="quarter" idx="4294967295"/>
          </p:nvPr>
        </p:nvSpPr>
        <p:spPr>
          <a:xfrm>
            <a:off x="11710789" y="6385241"/>
            <a:ext cx="203020" cy="307337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>
              <a:defRPr sz="1400" b="1"/>
            </a:lvl1pPr>
          </a:lstStyle>
          <a:p>
            <a:fld id="{86CB4B4D-7CA3-9044-876B-883B54F8677D}" type="slidenum">
              <a:t>17</a:t>
            </a:fld>
            <a:endParaRPr/>
          </a:p>
        </p:txBody>
      </p:sp>
      <p:sp>
        <p:nvSpPr>
          <p:cNvPr id="461" name="TextBox 2"/>
          <p:cNvSpPr txBox="1"/>
          <p:nvPr/>
        </p:nvSpPr>
        <p:spPr>
          <a:xfrm>
            <a:off x="321305" y="164257"/>
            <a:ext cx="3363973" cy="599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defTabSz="914400">
              <a:defRPr sz="3600">
                <a:latin typeface="NanumSquare_ac Bold"/>
                <a:ea typeface="NanumSquare_ac Bold"/>
                <a:cs typeface="NanumSquare_ac Bold"/>
                <a:sym typeface="NanumSquare_ac Bold"/>
              </a:defRPr>
            </a:lvl1pPr>
          </a:lstStyle>
          <a:p>
            <a:r>
              <a:t>클래스 다이어그램</a:t>
            </a:r>
          </a:p>
        </p:txBody>
      </p:sp>
      <p:pic>
        <p:nvPicPr>
          <p:cNvPr id="476" name="image28.png" descr="image28.png"/>
          <p:cNvPicPr>
            <a:picLocks noChangeAspect="1"/>
          </p:cNvPicPr>
          <p:nvPr/>
        </p:nvPicPr>
        <p:blipFill>
          <a:blip r:embed="rId2"/>
          <a:srcRect t="16835" b="78103"/>
          <a:stretch>
            <a:fillRect/>
          </a:stretch>
        </p:blipFill>
        <p:spPr>
          <a:xfrm>
            <a:off x="-81559" y="-4929"/>
            <a:ext cx="12355095" cy="937924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부제목 2">
            <a:extLst>
              <a:ext uri="{FF2B5EF4-FFF2-40B4-BE49-F238E27FC236}">
                <a16:creationId xmlns:a16="http://schemas.microsoft.com/office/drawing/2014/main" id="{7CE62768-9CFE-4BA3-A6EE-7BEFE75684D6}"/>
              </a:ext>
            </a:extLst>
          </p:cNvPr>
          <p:cNvSpPr txBox="1"/>
          <p:nvPr/>
        </p:nvSpPr>
        <p:spPr>
          <a:xfrm>
            <a:off x="58091" y="932171"/>
            <a:ext cx="12075818" cy="12492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normAutofit/>
          </a:bodyPr>
          <a:lstStyle/>
          <a:p>
            <a:pPr defTabSz="914400">
              <a:lnSpc>
                <a:spcPct val="90000"/>
              </a:lnSpc>
              <a:spcBef>
                <a:spcPts val="400"/>
              </a:spcBef>
              <a:buSzPct val="100000"/>
              <a:defRPr sz="1200" b="1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lang="en-US" dirty="0"/>
              <a:t>6. </a:t>
            </a:r>
            <a:r>
              <a:rPr lang="ko-KR" altLang="en-US" dirty="0"/>
              <a:t>채팅 서버</a:t>
            </a:r>
            <a:r>
              <a:rPr lang="en-US" dirty="0"/>
              <a:t>	</a:t>
            </a:r>
            <a:endParaRPr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71F4B7B-B78D-49D5-998C-94D6E21609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028" y="1338373"/>
            <a:ext cx="3077004" cy="1371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589282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슬라이드 번호 개체 틀 8"/>
          <p:cNvSpPr txBox="1">
            <a:spLocks noGrp="1"/>
          </p:cNvSpPr>
          <p:nvPr>
            <p:ph type="sldNum" sz="quarter" idx="4294967295"/>
          </p:nvPr>
        </p:nvSpPr>
        <p:spPr>
          <a:xfrm>
            <a:off x="11710789" y="6385241"/>
            <a:ext cx="203020" cy="307337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>
              <a:defRPr sz="1400" b="1"/>
            </a:lvl1pPr>
          </a:lstStyle>
          <a:p>
            <a:fld id="{86CB4B4D-7CA3-9044-876B-883B54F8677D}" type="slidenum">
              <a:t>18</a:t>
            </a:fld>
            <a:endParaRPr/>
          </a:p>
        </p:txBody>
      </p:sp>
      <p:sp>
        <p:nvSpPr>
          <p:cNvPr id="461" name="TextBox 2"/>
          <p:cNvSpPr txBox="1"/>
          <p:nvPr/>
        </p:nvSpPr>
        <p:spPr>
          <a:xfrm>
            <a:off x="321305" y="164257"/>
            <a:ext cx="3363973" cy="599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defTabSz="914400">
              <a:defRPr sz="3600">
                <a:latin typeface="NanumSquare_ac Bold"/>
                <a:ea typeface="NanumSquare_ac Bold"/>
                <a:cs typeface="NanumSquare_ac Bold"/>
                <a:sym typeface="NanumSquare_ac Bold"/>
              </a:defRPr>
            </a:lvl1pPr>
          </a:lstStyle>
          <a:p>
            <a:r>
              <a:t>클래스 다이어그램</a:t>
            </a:r>
          </a:p>
        </p:txBody>
      </p:sp>
      <p:pic>
        <p:nvPicPr>
          <p:cNvPr id="476" name="image28.png" descr="image28.png"/>
          <p:cNvPicPr>
            <a:picLocks noChangeAspect="1"/>
          </p:cNvPicPr>
          <p:nvPr/>
        </p:nvPicPr>
        <p:blipFill>
          <a:blip r:embed="rId2"/>
          <a:srcRect t="16835" b="78103"/>
          <a:stretch>
            <a:fillRect/>
          </a:stretch>
        </p:blipFill>
        <p:spPr>
          <a:xfrm>
            <a:off x="-81559" y="-4929"/>
            <a:ext cx="12355095" cy="937924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부제목 2">
            <a:extLst>
              <a:ext uri="{FF2B5EF4-FFF2-40B4-BE49-F238E27FC236}">
                <a16:creationId xmlns:a16="http://schemas.microsoft.com/office/drawing/2014/main" id="{7CE62768-9CFE-4BA3-A6EE-7BEFE75684D6}"/>
              </a:ext>
            </a:extLst>
          </p:cNvPr>
          <p:cNvSpPr txBox="1"/>
          <p:nvPr/>
        </p:nvSpPr>
        <p:spPr>
          <a:xfrm>
            <a:off x="58091" y="932171"/>
            <a:ext cx="12075818" cy="12492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normAutofit/>
          </a:bodyPr>
          <a:lstStyle/>
          <a:p>
            <a:pPr defTabSz="914400">
              <a:lnSpc>
                <a:spcPct val="90000"/>
              </a:lnSpc>
              <a:spcBef>
                <a:spcPts val="400"/>
              </a:spcBef>
              <a:buSzPct val="100000"/>
              <a:defRPr sz="1200" b="1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lang="en-US" dirty="0"/>
              <a:t>7. </a:t>
            </a:r>
            <a:r>
              <a:rPr lang="ko-KR" altLang="en-US" dirty="0"/>
              <a:t>게시판 관련</a:t>
            </a:r>
            <a:r>
              <a:rPr lang="en-US" dirty="0"/>
              <a:t>	</a:t>
            </a:r>
            <a:endParaRPr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5945D58-AC43-4E31-9912-CD4B880792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" y="2114897"/>
            <a:ext cx="12192000" cy="1501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420061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슬라이드 번호 개체 틀 8"/>
          <p:cNvSpPr txBox="1">
            <a:spLocks noGrp="1"/>
          </p:cNvSpPr>
          <p:nvPr>
            <p:ph type="sldNum" sz="quarter" idx="4294967295"/>
          </p:nvPr>
        </p:nvSpPr>
        <p:spPr>
          <a:xfrm>
            <a:off x="11710789" y="6385241"/>
            <a:ext cx="203020" cy="307337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>
              <a:defRPr sz="1400" b="1"/>
            </a:lvl1pPr>
          </a:lstStyle>
          <a:p>
            <a:fld id="{86CB4B4D-7CA3-9044-876B-883B54F8677D}" type="slidenum">
              <a:t>19</a:t>
            </a:fld>
            <a:endParaRPr/>
          </a:p>
        </p:txBody>
      </p:sp>
      <p:sp>
        <p:nvSpPr>
          <p:cNvPr id="461" name="TextBox 2"/>
          <p:cNvSpPr txBox="1"/>
          <p:nvPr/>
        </p:nvSpPr>
        <p:spPr>
          <a:xfrm>
            <a:off x="321305" y="164257"/>
            <a:ext cx="3363973" cy="599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defTabSz="914400">
              <a:defRPr sz="3600">
                <a:latin typeface="NanumSquare_ac Bold"/>
                <a:ea typeface="NanumSquare_ac Bold"/>
                <a:cs typeface="NanumSquare_ac Bold"/>
                <a:sym typeface="NanumSquare_ac Bold"/>
              </a:defRPr>
            </a:lvl1pPr>
          </a:lstStyle>
          <a:p>
            <a:r>
              <a:t>클래스 다이어그램</a:t>
            </a:r>
          </a:p>
        </p:txBody>
      </p:sp>
      <p:pic>
        <p:nvPicPr>
          <p:cNvPr id="476" name="image28.png" descr="image28.png"/>
          <p:cNvPicPr>
            <a:picLocks noChangeAspect="1"/>
          </p:cNvPicPr>
          <p:nvPr/>
        </p:nvPicPr>
        <p:blipFill>
          <a:blip r:embed="rId2"/>
          <a:srcRect t="16835" b="78103"/>
          <a:stretch>
            <a:fillRect/>
          </a:stretch>
        </p:blipFill>
        <p:spPr>
          <a:xfrm>
            <a:off x="-81559" y="-4929"/>
            <a:ext cx="12355095" cy="937924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부제목 2">
            <a:extLst>
              <a:ext uri="{FF2B5EF4-FFF2-40B4-BE49-F238E27FC236}">
                <a16:creationId xmlns:a16="http://schemas.microsoft.com/office/drawing/2014/main" id="{7CE62768-9CFE-4BA3-A6EE-7BEFE75684D6}"/>
              </a:ext>
            </a:extLst>
          </p:cNvPr>
          <p:cNvSpPr txBox="1"/>
          <p:nvPr/>
        </p:nvSpPr>
        <p:spPr>
          <a:xfrm>
            <a:off x="58091" y="932171"/>
            <a:ext cx="12075818" cy="12492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normAutofit/>
          </a:bodyPr>
          <a:lstStyle/>
          <a:p>
            <a:pPr defTabSz="914400">
              <a:lnSpc>
                <a:spcPct val="90000"/>
              </a:lnSpc>
              <a:spcBef>
                <a:spcPts val="400"/>
              </a:spcBef>
              <a:buSzPct val="100000"/>
              <a:defRPr sz="1200" b="1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lang="en-US" dirty="0"/>
              <a:t>8. </a:t>
            </a:r>
            <a:r>
              <a:rPr lang="ko-KR" altLang="en-US" dirty="0"/>
              <a:t>상품 관련</a:t>
            </a:r>
            <a:endParaRPr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D268F63-8487-4805-8F80-1EBFB1AC00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0678" y="932170"/>
            <a:ext cx="6811618" cy="5925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577536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" name="그룹"/>
          <p:cNvGrpSpPr/>
          <p:nvPr/>
        </p:nvGrpSpPr>
        <p:grpSpPr>
          <a:xfrm>
            <a:off x="406322" y="3122503"/>
            <a:ext cx="4177326" cy="1691647"/>
            <a:chOff x="0" y="0"/>
            <a:chExt cx="4177325" cy="1691646"/>
          </a:xfrm>
        </p:grpSpPr>
        <p:pic>
          <p:nvPicPr>
            <p:cNvPr id="341" name="이미지" descr="이미지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4177326" cy="169164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42" name="이미지" descr="이미지"/>
            <p:cNvPicPr>
              <a:picLocks noChangeAspect="1"/>
            </p:cNvPicPr>
            <p:nvPr/>
          </p:nvPicPr>
          <p:blipFill>
            <a:blip r:embed="rId2"/>
            <a:srcRect l="43722" t="80320" r="49018" b="7862"/>
            <a:stretch>
              <a:fillRect/>
            </a:stretch>
          </p:blipFill>
          <p:spPr>
            <a:xfrm>
              <a:off x="1933867" y="903108"/>
              <a:ext cx="513225" cy="33831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344" name="image28.png" descr="image28.png"/>
          <p:cNvPicPr>
            <a:picLocks noChangeAspect="1"/>
          </p:cNvPicPr>
          <p:nvPr/>
        </p:nvPicPr>
        <p:blipFill>
          <a:blip r:embed="rId3"/>
          <a:srcRect t="16835" b="77833"/>
          <a:stretch>
            <a:fillRect/>
          </a:stretch>
        </p:blipFill>
        <p:spPr>
          <a:xfrm>
            <a:off x="-17065" y="-4931"/>
            <a:ext cx="12226067" cy="977633"/>
          </a:xfrm>
          <a:prstGeom prst="rect">
            <a:avLst/>
          </a:prstGeom>
          <a:ln w="12700">
            <a:miter lim="400000"/>
          </a:ln>
        </p:spPr>
      </p:pic>
      <p:sp>
        <p:nvSpPr>
          <p:cNvPr id="345" name="슬라이드 번호 개체 틀 1"/>
          <p:cNvSpPr txBox="1">
            <a:spLocks noGrp="1"/>
          </p:cNvSpPr>
          <p:nvPr>
            <p:ph type="sldNum" sz="quarter" idx="4294967295"/>
          </p:nvPr>
        </p:nvSpPr>
        <p:spPr>
          <a:xfrm>
            <a:off x="11749930" y="6403998"/>
            <a:ext cx="203020" cy="307337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>
              <a:defRPr sz="1400" b="1"/>
            </a:lvl1pPr>
          </a:lstStyle>
          <a:p>
            <a:fld id="{86CB4B4D-7CA3-9044-876B-883B54F8677D}" type="slidenum">
              <a:rPr/>
              <a:t>2</a:t>
            </a:fld>
            <a:endParaRPr/>
          </a:p>
        </p:txBody>
      </p:sp>
      <p:sp>
        <p:nvSpPr>
          <p:cNvPr id="346" name="TextBox 5"/>
          <p:cNvSpPr txBox="1"/>
          <p:nvPr/>
        </p:nvSpPr>
        <p:spPr>
          <a:xfrm>
            <a:off x="349583" y="184100"/>
            <a:ext cx="3797831" cy="599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defTabSz="914400">
              <a:defRPr sz="3600">
                <a:latin typeface="NanumSquare_ac Bold"/>
                <a:ea typeface="NanumSquare_ac Bold"/>
                <a:cs typeface="NanumSquare_ac Bold"/>
                <a:sym typeface="NanumSquare_ac Bold"/>
              </a:defRPr>
            </a:lvl1pPr>
          </a:lstStyle>
          <a:p>
            <a:r>
              <a:t>개발의도 및 목적</a:t>
            </a:r>
          </a:p>
        </p:txBody>
      </p:sp>
      <p:sp>
        <p:nvSpPr>
          <p:cNvPr id="347" name="프로그래밍 관련 프로젝트 개발 경험이 없어…"/>
          <p:cNvSpPr txBox="1"/>
          <p:nvPr/>
        </p:nvSpPr>
        <p:spPr>
          <a:xfrm>
            <a:off x="5133256" y="2671247"/>
            <a:ext cx="6983984" cy="18158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defTabSz="914400">
              <a:defRPr>
                <a:latin typeface="NanumSquare_ac Regular"/>
                <a:ea typeface="NanumSquare_ac Regular"/>
                <a:cs typeface="NanumSquare_ac Regular"/>
                <a:sym typeface="NanumSquare_ac Regular"/>
              </a:defRPr>
            </a:pPr>
            <a:r>
              <a:rPr dirty="0" err="1"/>
              <a:t>프로그래밍</a:t>
            </a:r>
            <a:r>
              <a:rPr dirty="0"/>
              <a:t> </a:t>
            </a:r>
            <a:r>
              <a:rPr dirty="0" err="1"/>
              <a:t>관련</a:t>
            </a:r>
            <a:r>
              <a:rPr dirty="0"/>
              <a:t> </a:t>
            </a:r>
            <a:r>
              <a:rPr dirty="0" err="1"/>
              <a:t>프로젝트</a:t>
            </a:r>
            <a:r>
              <a:rPr dirty="0"/>
              <a:t> </a:t>
            </a:r>
            <a:r>
              <a:rPr dirty="0" err="1"/>
              <a:t>개발</a:t>
            </a:r>
            <a:r>
              <a:rPr dirty="0"/>
              <a:t> </a:t>
            </a:r>
            <a:r>
              <a:rPr dirty="0" err="1"/>
              <a:t>경험이</a:t>
            </a:r>
            <a:r>
              <a:rPr dirty="0"/>
              <a:t> </a:t>
            </a:r>
            <a:r>
              <a:rPr lang="ko-KR" altLang="en-US" dirty="0"/>
              <a:t>적</a:t>
            </a:r>
            <a:r>
              <a:rPr dirty="0"/>
              <a:t>어</a:t>
            </a:r>
          </a:p>
          <a:p>
            <a:pPr defTabSz="914400">
              <a:defRPr sz="2000">
                <a:solidFill>
                  <a:schemeClr val="accent1"/>
                </a:solidFill>
                <a:latin typeface="NanumSquare_ac Bold"/>
                <a:ea typeface="NanumSquare_ac Bold"/>
                <a:cs typeface="NanumSquare_ac Bold"/>
                <a:sym typeface="NanumSquare_ac Bold"/>
              </a:defRPr>
            </a:pPr>
            <a:r>
              <a:rPr dirty="0" err="1"/>
              <a:t>JAVA언어와</a:t>
            </a:r>
            <a:r>
              <a:rPr lang="en-US" dirty="0"/>
              <a:t> JSP, Oracle,</a:t>
            </a:r>
            <a:r>
              <a:rPr dirty="0"/>
              <a:t> Eclipse </a:t>
            </a:r>
            <a:r>
              <a:rPr dirty="0" err="1"/>
              <a:t>IDE</a:t>
            </a:r>
            <a:r>
              <a:rPr sz="1800" dirty="0" err="1">
                <a:solidFill>
                  <a:srgbClr val="000000"/>
                </a:solidFill>
                <a:latin typeface="NanumSquare_ac Regular"/>
                <a:ea typeface="NanumSquare_ac Regular"/>
                <a:cs typeface="NanumSquare_ac Regular"/>
                <a:sym typeface="NanumSquare_ac Regular"/>
              </a:rPr>
              <a:t>를</a:t>
            </a:r>
            <a:r>
              <a:rPr sz="1800" dirty="0">
                <a:solidFill>
                  <a:srgbClr val="000000"/>
                </a:solidFill>
                <a:latin typeface="NanumSquare_ac Regular"/>
                <a:ea typeface="NanumSquare_ac Regular"/>
                <a:cs typeface="NanumSquare_ac Regular"/>
                <a:sym typeface="NanumSquare_ac Regular"/>
              </a:rPr>
              <a:t> </a:t>
            </a:r>
            <a:r>
              <a:rPr sz="1800" dirty="0" err="1">
                <a:solidFill>
                  <a:srgbClr val="000000"/>
                </a:solidFill>
                <a:latin typeface="NanumSquare_ac Regular"/>
                <a:ea typeface="NanumSquare_ac Regular"/>
                <a:cs typeface="NanumSquare_ac Regular"/>
                <a:sym typeface="NanumSquare_ac Regular"/>
              </a:rPr>
              <a:t>활용하여</a:t>
            </a:r>
            <a:r>
              <a:rPr sz="1800" dirty="0">
                <a:solidFill>
                  <a:srgbClr val="000000"/>
                </a:solidFill>
                <a:latin typeface="NanumSquare_ac Regular"/>
                <a:ea typeface="NanumSquare_ac Regular"/>
                <a:cs typeface="NanumSquare_ac Regular"/>
                <a:sym typeface="NanumSquare_ac Regular"/>
              </a:rPr>
              <a:t> </a:t>
            </a:r>
            <a:r>
              <a:rPr lang="ko-KR" altLang="en-US" sz="2000" dirty="0">
                <a:solidFill>
                  <a:schemeClr val="accent1"/>
                </a:solidFill>
                <a:latin typeface="NanumSquare_ac Bold"/>
                <a:ea typeface="NanumSquare_ac Bold"/>
                <a:cs typeface="NanumSquare_ac Bold"/>
                <a:sym typeface="NanumSquare_ac Bold"/>
              </a:rPr>
              <a:t>쇼핑몰</a:t>
            </a:r>
            <a:r>
              <a:rPr sz="1800" dirty="0">
                <a:solidFill>
                  <a:srgbClr val="000000"/>
                </a:solidFill>
                <a:latin typeface="NanumSquare_ac Regular"/>
                <a:ea typeface="NanumSquare_ac Regular"/>
                <a:cs typeface="NanumSquare_ac Regular"/>
                <a:sym typeface="NanumSquare_ac Regular"/>
              </a:rPr>
              <a:t>을 </a:t>
            </a:r>
            <a:r>
              <a:rPr sz="1800" dirty="0" err="1">
                <a:solidFill>
                  <a:srgbClr val="000000"/>
                </a:solidFill>
                <a:latin typeface="NanumSquare_ac Regular"/>
                <a:ea typeface="NanumSquare_ac Regular"/>
                <a:cs typeface="NanumSquare_ac Regular"/>
                <a:sym typeface="NanumSquare_ac Regular"/>
              </a:rPr>
              <a:t>구현함으로써</a:t>
            </a:r>
            <a:r>
              <a:rPr sz="1800" dirty="0">
                <a:solidFill>
                  <a:srgbClr val="000000"/>
                </a:solidFill>
                <a:latin typeface="NanumSquare_ac Regular"/>
                <a:ea typeface="NanumSquare_ac Regular"/>
                <a:cs typeface="NanumSquare_ac Regular"/>
                <a:sym typeface="NanumSquare_ac Regular"/>
              </a:rPr>
              <a:t> </a:t>
            </a:r>
            <a:r>
              <a:rPr lang="ko-KR" altLang="en-US" sz="1800" dirty="0">
                <a:solidFill>
                  <a:srgbClr val="000000"/>
                </a:solidFill>
                <a:latin typeface="NanumSquare_ac Regular"/>
                <a:ea typeface="NanumSquare_ac Regular"/>
                <a:cs typeface="NanumSquare_ac Regular"/>
                <a:sym typeface="NanumSquare_ac Regular"/>
              </a:rPr>
              <a:t>해당 언어들을 더 완벽히 이해하고 사용하는 </a:t>
            </a:r>
            <a:r>
              <a:rPr sz="1800" dirty="0" err="1">
                <a:solidFill>
                  <a:srgbClr val="000000"/>
                </a:solidFill>
                <a:latin typeface="NanumSquare_ac Regular"/>
                <a:ea typeface="NanumSquare_ac Regular"/>
                <a:cs typeface="NanumSquare_ac Regular"/>
                <a:sym typeface="NanumSquare_ac Regular"/>
              </a:rPr>
              <a:t>개발</a:t>
            </a:r>
            <a:r>
              <a:rPr sz="1800" dirty="0">
                <a:solidFill>
                  <a:srgbClr val="000000"/>
                </a:solidFill>
                <a:latin typeface="NanumSquare_ac Regular"/>
                <a:ea typeface="NanumSquare_ac Regular"/>
                <a:cs typeface="NanumSquare_ac Regular"/>
                <a:sym typeface="NanumSquare_ac Regular"/>
              </a:rPr>
              <a:t> </a:t>
            </a:r>
            <a:r>
              <a:rPr sz="1800" dirty="0" err="1">
                <a:solidFill>
                  <a:srgbClr val="000000"/>
                </a:solidFill>
                <a:latin typeface="NanumSquare_ac Regular"/>
                <a:ea typeface="NanumSquare_ac Regular"/>
                <a:cs typeface="NanumSquare_ac Regular"/>
                <a:sym typeface="NanumSquare_ac Regular"/>
              </a:rPr>
              <a:t>능력을</a:t>
            </a:r>
            <a:r>
              <a:rPr sz="1800" dirty="0">
                <a:solidFill>
                  <a:srgbClr val="000000"/>
                </a:solidFill>
                <a:latin typeface="NanumSquare_ac Regular"/>
                <a:ea typeface="NanumSquare_ac Regular"/>
                <a:cs typeface="NanumSquare_ac Regular"/>
                <a:sym typeface="NanumSquare_ac Regular"/>
              </a:rPr>
              <a:t> </a:t>
            </a:r>
            <a:r>
              <a:rPr sz="1800" dirty="0" err="1">
                <a:solidFill>
                  <a:srgbClr val="000000"/>
                </a:solidFill>
                <a:latin typeface="NanumSquare_ac Regular"/>
                <a:ea typeface="NanumSquare_ac Regular"/>
                <a:cs typeface="NanumSquare_ac Regular"/>
                <a:sym typeface="NanumSquare_ac Regular"/>
              </a:rPr>
              <a:t>키우고자</a:t>
            </a:r>
            <a:r>
              <a:rPr sz="1800" dirty="0">
                <a:solidFill>
                  <a:srgbClr val="000000"/>
                </a:solidFill>
                <a:latin typeface="NanumSquare_ac Regular"/>
                <a:ea typeface="NanumSquare_ac Regular"/>
                <a:cs typeface="NanumSquare_ac Regular"/>
                <a:sym typeface="NanumSquare_ac Regular"/>
              </a:rPr>
              <a:t> </a:t>
            </a:r>
            <a:r>
              <a:rPr sz="1800" dirty="0" err="1">
                <a:solidFill>
                  <a:srgbClr val="000000"/>
                </a:solidFill>
                <a:latin typeface="NanumSquare_ac Regular"/>
                <a:ea typeface="NanumSquare_ac Regular"/>
                <a:cs typeface="NanumSquare_ac Regular"/>
                <a:sym typeface="NanumSquare_ac Regular"/>
              </a:rPr>
              <a:t>한다</a:t>
            </a:r>
            <a:endParaRPr sz="1800" dirty="0">
              <a:solidFill>
                <a:srgbClr val="000000"/>
              </a:solidFill>
              <a:latin typeface="NanumSquare_ac Regular"/>
              <a:ea typeface="NanumSquare_ac Regular"/>
              <a:cs typeface="NanumSquare_ac Regular"/>
              <a:sym typeface="NanumSquare_ac Regular"/>
            </a:endParaRPr>
          </a:p>
          <a:p>
            <a:pPr defTabSz="914400">
              <a:defRPr>
                <a:latin typeface="NanumSquare_ac Regular"/>
                <a:ea typeface="NanumSquare_ac Regular"/>
                <a:cs typeface="NanumSquare_ac Regular"/>
                <a:sym typeface="NanumSquare_ac Regular"/>
              </a:defRPr>
            </a:pPr>
            <a:endParaRPr sz="1800" dirty="0">
              <a:solidFill>
                <a:srgbClr val="000000"/>
              </a:solidFill>
              <a:latin typeface="NanumSquare_ac Regular"/>
              <a:ea typeface="NanumSquare_ac Regular"/>
              <a:cs typeface="NanumSquare_ac Regular"/>
              <a:sym typeface="NanumSquare_ac Regular"/>
            </a:endParaRPr>
          </a:p>
          <a:p>
            <a:pPr defTabSz="914400">
              <a:defRPr>
                <a:latin typeface="NanumSquare_ac Regular"/>
                <a:ea typeface="NanumSquare_ac Regular"/>
                <a:cs typeface="NanumSquare_ac Regular"/>
                <a:sym typeface="NanumSquare_ac Regular"/>
              </a:defRPr>
            </a:pPr>
            <a:r>
              <a:rPr dirty="0" err="1"/>
              <a:t>단순한</a:t>
            </a:r>
            <a:r>
              <a:rPr dirty="0"/>
              <a:t> </a:t>
            </a:r>
            <a:r>
              <a:rPr lang="ko-KR" altLang="en-US" dirty="0"/>
              <a:t>메뉴와</a:t>
            </a:r>
            <a:r>
              <a:rPr dirty="0"/>
              <a:t> </a:t>
            </a:r>
            <a:r>
              <a:rPr lang="ko-KR" altLang="en-US" dirty="0"/>
              <a:t>기본이 되는 기능들을 추가해</a:t>
            </a:r>
            <a:r>
              <a:rPr dirty="0"/>
              <a:t> </a:t>
            </a:r>
            <a:r>
              <a:rPr dirty="0" err="1"/>
              <a:t>누구나</a:t>
            </a:r>
            <a:r>
              <a:rPr dirty="0"/>
              <a:t> </a:t>
            </a:r>
            <a:r>
              <a:rPr lang="ko-KR" altLang="en-US" dirty="0"/>
              <a:t>간편하게 이용할</a:t>
            </a:r>
            <a:r>
              <a:rPr dirty="0"/>
              <a:t> 수 </a:t>
            </a:r>
            <a:r>
              <a:rPr dirty="0" err="1"/>
              <a:t>있는</a:t>
            </a:r>
            <a:r>
              <a:rPr dirty="0"/>
              <a:t> </a:t>
            </a:r>
            <a:r>
              <a:rPr dirty="0" err="1"/>
              <a:t>간단한</a:t>
            </a:r>
            <a:r>
              <a:rPr dirty="0"/>
              <a:t> </a:t>
            </a:r>
            <a:r>
              <a:rPr lang="ko-KR" altLang="en-US" sz="2000" dirty="0">
                <a:solidFill>
                  <a:schemeClr val="accent1"/>
                </a:solidFill>
                <a:latin typeface="NanumSquare_ac Bold"/>
                <a:ea typeface="NanumSquare_ac Bold"/>
                <a:cs typeface="NanumSquare_ac Bold"/>
                <a:sym typeface="NanumSquare_ac Bold"/>
              </a:rPr>
              <a:t>쇼핑몰</a:t>
            </a:r>
            <a:r>
              <a:rPr dirty="0"/>
              <a:t>을 </a:t>
            </a:r>
            <a:r>
              <a:rPr sz="2000" dirty="0" err="1">
                <a:solidFill>
                  <a:schemeClr val="accent1"/>
                </a:solidFill>
                <a:latin typeface="NanumSquare_ac Bold"/>
                <a:ea typeface="NanumSquare_ac Bold"/>
                <a:cs typeface="NanumSquare_ac Bold"/>
                <a:sym typeface="NanumSquare_ac Bold"/>
              </a:rPr>
              <a:t>개발</a:t>
            </a:r>
            <a:r>
              <a:rPr dirty="0" err="1"/>
              <a:t>하고자</a:t>
            </a:r>
            <a:r>
              <a:rPr dirty="0"/>
              <a:t> </a:t>
            </a:r>
            <a:r>
              <a:rPr dirty="0" err="1"/>
              <a:t>한다</a:t>
            </a:r>
            <a:r>
              <a:rPr dirty="0"/>
              <a:t>. </a:t>
            </a:r>
          </a:p>
        </p:txBody>
      </p:sp>
      <p:grpSp>
        <p:nvGrpSpPr>
          <p:cNvPr id="350" name="그룹"/>
          <p:cNvGrpSpPr/>
          <p:nvPr/>
        </p:nvGrpSpPr>
        <p:grpSpPr>
          <a:xfrm>
            <a:off x="787567" y="2322288"/>
            <a:ext cx="2270407" cy="800215"/>
            <a:chOff x="444573" y="-1"/>
            <a:chExt cx="1812539" cy="800213"/>
          </a:xfrm>
        </p:grpSpPr>
        <p:sp>
          <p:nvSpPr>
            <p:cNvPr id="348" name="노현정, 박용희"/>
            <p:cNvSpPr txBox="1"/>
            <p:nvPr/>
          </p:nvSpPr>
          <p:spPr>
            <a:xfrm>
              <a:off x="1476991" y="259364"/>
              <a:ext cx="780121" cy="40010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 algn="ctr" defTabSz="914400">
                <a:defRPr sz="2000">
                  <a:latin typeface="NanumSquare_ac Bold"/>
                  <a:ea typeface="NanumSquare_ac Bold"/>
                  <a:cs typeface="NanumSquare_ac Bold"/>
                  <a:sym typeface="NanumSquare_ac Bold"/>
                </a:defRPr>
              </a:lvl1pPr>
            </a:lstStyle>
            <a:p>
              <a:r>
                <a:rPr lang="en-US" altLang="ko-KR" dirty="0"/>
                <a:t>3</a:t>
              </a:r>
              <a:r>
                <a:rPr lang="ko-KR" altLang="en-US" dirty="0"/>
                <a:t>인 개발</a:t>
              </a:r>
              <a:endParaRPr dirty="0"/>
            </a:p>
          </p:txBody>
        </p:sp>
        <p:sp>
          <p:nvSpPr>
            <p:cNvPr id="349" name="2조"/>
            <p:cNvSpPr txBox="1"/>
            <p:nvPr/>
          </p:nvSpPr>
          <p:spPr>
            <a:xfrm>
              <a:off x="444573" y="-1"/>
              <a:ext cx="73760" cy="8002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 algn="ctr" defTabSz="914400">
                <a:defRPr sz="4600">
                  <a:latin typeface="NanumSquare_ac Bold"/>
                  <a:ea typeface="NanumSquare_ac Bold"/>
                  <a:cs typeface="NanumSquare_ac Bold"/>
                  <a:sym typeface="NanumSquare_ac Bold"/>
                </a:defRPr>
              </a:lvl1pPr>
            </a:lstStyle>
            <a:p>
              <a:endParaRPr dirty="0"/>
            </a:p>
          </p:txBody>
        </p:sp>
      </p:grpSp>
      <p:sp>
        <p:nvSpPr>
          <p:cNvPr id="351" name="선"/>
          <p:cNvSpPr/>
          <p:nvPr/>
        </p:nvSpPr>
        <p:spPr>
          <a:xfrm flipV="1">
            <a:off x="4749296" y="1366113"/>
            <a:ext cx="5" cy="4555906"/>
          </a:xfrm>
          <a:prstGeom prst="line">
            <a:avLst/>
          </a:prstGeom>
          <a:ln w="12700">
            <a:solidFill>
              <a:srgbClr val="A7A7A7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99ED163B-134F-4C96-A1C0-D9A3EF6C3DEC}"/>
              </a:ext>
            </a:extLst>
          </p:cNvPr>
          <p:cNvGrpSpPr/>
          <p:nvPr/>
        </p:nvGrpSpPr>
        <p:grpSpPr>
          <a:xfrm>
            <a:off x="241294" y="3229571"/>
            <a:ext cx="1237134" cy="591675"/>
            <a:chOff x="5477435" y="1535342"/>
            <a:chExt cx="1237134" cy="591675"/>
          </a:xfrm>
        </p:grpSpPr>
        <p:sp>
          <p:nvSpPr>
            <p:cNvPr id="482" name="직사각형"/>
            <p:cNvSpPr/>
            <p:nvPr/>
          </p:nvSpPr>
          <p:spPr>
            <a:xfrm>
              <a:off x="5477435" y="1535342"/>
              <a:ext cx="1237134" cy="591675"/>
            </a:xfrm>
            <a:prstGeom prst="rect">
              <a:avLst/>
            </a:prstGeom>
            <a:solidFill>
              <a:schemeClr val="accent1">
                <a:satOff val="-19091"/>
                <a:lumOff val="-11921"/>
              </a:schemeClr>
            </a:solidFill>
            <a:ln w="12700">
              <a:miter lim="400000"/>
            </a:ln>
          </p:spPr>
          <p:txBody>
            <a:bodyPr lIns="45718" tIns="45718" rIns="45718" bIns="45718" anchor="ctr"/>
            <a:lstStyle/>
            <a:p>
              <a:pPr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83" name="게임 시작"/>
            <p:cNvSpPr txBox="1"/>
            <p:nvPr/>
          </p:nvSpPr>
          <p:spPr>
            <a:xfrm>
              <a:off x="5529505" y="1677286"/>
              <a:ext cx="1132994" cy="30777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45718" tIns="45718" rIns="45718" bIns="45718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  <a:latin typeface="NanumSquare_ac Bold"/>
                  <a:ea typeface="NanumSquare_ac Bold"/>
                  <a:cs typeface="NanumSquare_ac Bold"/>
                  <a:sym typeface="NanumSquare_ac Bold"/>
                </a:defRPr>
              </a:lvl1pPr>
            </a:lstStyle>
            <a:p>
              <a:r>
                <a:rPr lang="ko-KR" altLang="en-US" dirty="0"/>
                <a:t>메인 화면</a:t>
              </a:r>
              <a:endParaRPr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765BDA7C-FFBC-4066-A993-87FFFF0B4168}"/>
              </a:ext>
            </a:extLst>
          </p:cNvPr>
          <p:cNvGrpSpPr/>
          <p:nvPr/>
        </p:nvGrpSpPr>
        <p:grpSpPr>
          <a:xfrm>
            <a:off x="2153786" y="1988148"/>
            <a:ext cx="1237134" cy="591675"/>
            <a:chOff x="5477435" y="3222087"/>
            <a:chExt cx="1237134" cy="591675"/>
          </a:xfrm>
        </p:grpSpPr>
        <p:sp>
          <p:nvSpPr>
            <p:cNvPr id="484" name="직사각형"/>
            <p:cNvSpPr/>
            <p:nvPr/>
          </p:nvSpPr>
          <p:spPr>
            <a:xfrm>
              <a:off x="5477435" y="3222087"/>
              <a:ext cx="1237134" cy="591675"/>
            </a:xfrm>
            <a:prstGeom prst="rect">
              <a:avLst/>
            </a:prstGeom>
            <a:solidFill>
              <a:srgbClr val="84B4DF"/>
            </a:solidFill>
            <a:ln w="12700">
              <a:miter lim="400000"/>
            </a:ln>
          </p:spPr>
          <p:txBody>
            <a:bodyPr lIns="45718" tIns="45718" rIns="45718" bIns="45718" anchor="ctr"/>
            <a:lstStyle/>
            <a:p>
              <a:pPr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85" name="실행 중 이벤트"/>
            <p:cNvSpPr txBox="1"/>
            <p:nvPr/>
          </p:nvSpPr>
          <p:spPr>
            <a:xfrm>
              <a:off x="5529505" y="3364035"/>
              <a:ext cx="1132994" cy="30777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45718" tIns="45718" rIns="45718" bIns="45718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  <a:latin typeface="NanumSquare_ac Bold"/>
                  <a:ea typeface="NanumSquare_ac Bold"/>
                  <a:cs typeface="NanumSquare_ac Bold"/>
                  <a:sym typeface="NanumSquare_ac Bold"/>
                </a:defRPr>
              </a:lvl1pPr>
            </a:lstStyle>
            <a:p>
              <a:r>
                <a:rPr lang="ko-KR" altLang="en-US" dirty="0"/>
                <a:t>로그인</a:t>
              </a:r>
              <a:endParaRPr dirty="0"/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C209981A-390E-4D4F-AB9A-687F37A4938D}"/>
              </a:ext>
            </a:extLst>
          </p:cNvPr>
          <p:cNvGrpSpPr/>
          <p:nvPr/>
        </p:nvGrpSpPr>
        <p:grpSpPr>
          <a:xfrm>
            <a:off x="2164510" y="2750842"/>
            <a:ext cx="1237134" cy="597956"/>
            <a:chOff x="5477433" y="5249902"/>
            <a:chExt cx="1237134" cy="597956"/>
          </a:xfrm>
          <a:solidFill>
            <a:srgbClr val="84B4DF"/>
          </a:solidFill>
        </p:grpSpPr>
        <p:sp>
          <p:nvSpPr>
            <p:cNvPr id="486" name="직사각형"/>
            <p:cNvSpPr/>
            <p:nvPr/>
          </p:nvSpPr>
          <p:spPr>
            <a:xfrm>
              <a:off x="5477433" y="5249902"/>
              <a:ext cx="1237134" cy="597956"/>
            </a:xfrm>
            <a:prstGeom prst="rect">
              <a:avLst/>
            </a:prstGeom>
            <a:grpFill/>
            <a:ln w="12700">
              <a:miter lim="400000"/>
            </a:ln>
          </p:spPr>
          <p:txBody>
            <a:bodyPr lIns="45718" tIns="45718" rIns="45718" bIns="45718" anchor="ctr"/>
            <a:lstStyle/>
            <a:p>
              <a:pPr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dirty="0"/>
            </a:p>
          </p:txBody>
        </p:sp>
        <p:sp>
          <p:nvSpPr>
            <p:cNvPr id="487" name="게임 종료"/>
            <p:cNvSpPr txBox="1"/>
            <p:nvPr/>
          </p:nvSpPr>
          <p:spPr>
            <a:xfrm>
              <a:off x="5529503" y="5287268"/>
              <a:ext cx="1132994" cy="523216"/>
            </a:xfrm>
            <a:prstGeom prst="rect">
              <a:avLst/>
            </a:prstGeom>
            <a:grpFill/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45718" tIns="45718" rIns="45718" bIns="45718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  <a:latin typeface="NanumSquare_ac Bold"/>
                  <a:ea typeface="NanumSquare_ac Bold"/>
                  <a:cs typeface="NanumSquare_ac Bold"/>
                  <a:sym typeface="NanumSquare_ac Bold"/>
                </a:defRPr>
              </a:lvl1pPr>
            </a:lstStyle>
            <a:p>
              <a:r>
                <a:rPr lang="ko-KR" altLang="en-US" dirty="0"/>
                <a:t>진행중인 이벤트</a:t>
              </a:r>
            </a:p>
          </p:txBody>
        </p:sp>
      </p:grpSp>
      <p:sp>
        <p:nvSpPr>
          <p:cNvPr id="488" name="슬라이드 번호 개체 틀 5"/>
          <p:cNvSpPr txBox="1">
            <a:spLocks noGrp="1"/>
          </p:cNvSpPr>
          <p:nvPr>
            <p:ph type="sldNum" sz="quarter" idx="4294967295"/>
          </p:nvPr>
        </p:nvSpPr>
        <p:spPr>
          <a:xfrm>
            <a:off x="11603162" y="6360499"/>
            <a:ext cx="301904" cy="307337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>
              <a:defRPr sz="1400" b="1"/>
            </a:lvl1pPr>
          </a:lstStyle>
          <a:p>
            <a:fld id="{86CB4B4D-7CA3-9044-876B-883B54F8677D}" type="slidenum">
              <a:t>20</a:t>
            </a:fld>
            <a:endParaRPr/>
          </a:p>
        </p:txBody>
      </p:sp>
      <p:pic>
        <p:nvPicPr>
          <p:cNvPr id="489" name="image28.png" descr="image28.png"/>
          <p:cNvPicPr>
            <a:picLocks noChangeAspect="1"/>
          </p:cNvPicPr>
          <p:nvPr/>
        </p:nvPicPr>
        <p:blipFill>
          <a:blip r:embed="rId2"/>
          <a:srcRect t="16835" b="78103"/>
          <a:stretch>
            <a:fillRect/>
          </a:stretch>
        </p:blipFill>
        <p:spPr>
          <a:xfrm>
            <a:off x="-81559" y="-4929"/>
            <a:ext cx="12355095" cy="937924"/>
          </a:xfrm>
          <a:prstGeom prst="rect">
            <a:avLst/>
          </a:prstGeom>
          <a:ln w="12700">
            <a:miter lim="400000"/>
          </a:ln>
        </p:spPr>
      </p:pic>
      <p:sp>
        <p:nvSpPr>
          <p:cNvPr id="490" name="TextBox 2"/>
          <p:cNvSpPr txBox="1"/>
          <p:nvPr/>
        </p:nvSpPr>
        <p:spPr>
          <a:xfrm>
            <a:off x="321303" y="164257"/>
            <a:ext cx="2184397" cy="599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defTabSz="914400">
              <a:defRPr sz="3600">
                <a:latin typeface="NanumSquare_ac Bold"/>
                <a:ea typeface="NanumSquare_ac Bold"/>
                <a:cs typeface="NanumSquare_ac Bold"/>
                <a:sym typeface="NanumSquare_ac Bold"/>
              </a:defRPr>
            </a:lvl1pPr>
          </a:lstStyle>
          <a:p>
            <a:r>
              <a:t>전체 흐름도</a:t>
            </a:r>
          </a:p>
        </p:txBody>
      </p:sp>
      <p:sp>
        <p:nvSpPr>
          <p:cNvPr id="492" name="선"/>
          <p:cNvSpPr/>
          <p:nvPr/>
        </p:nvSpPr>
        <p:spPr>
          <a:xfrm flipV="1">
            <a:off x="1544016" y="2933695"/>
            <a:ext cx="553115" cy="527161"/>
          </a:xfrm>
          <a:prstGeom prst="line">
            <a:avLst/>
          </a:prstGeom>
          <a:ln w="12700">
            <a:solidFill>
              <a:srgbClr val="535353"/>
            </a:solidFill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DBE34E0A-FDFF-448B-A7EB-205F6988760C}"/>
              </a:ext>
            </a:extLst>
          </p:cNvPr>
          <p:cNvGrpSpPr/>
          <p:nvPr/>
        </p:nvGrpSpPr>
        <p:grpSpPr>
          <a:xfrm>
            <a:off x="2164510" y="3570184"/>
            <a:ext cx="1237134" cy="597956"/>
            <a:chOff x="5485930" y="5249897"/>
            <a:chExt cx="1237134" cy="597956"/>
          </a:xfrm>
          <a:solidFill>
            <a:srgbClr val="84B4DF"/>
          </a:solidFill>
        </p:grpSpPr>
        <p:sp>
          <p:nvSpPr>
            <p:cNvPr id="17" name="직사각형">
              <a:extLst>
                <a:ext uri="{FF2B5EF4-FFF2-40B4-BE49-F238E27FC236}">
                  <a16:creationId xmlns:a16="http://schemas.microsoft.com/office/drawing/2014/main" id="{7F06CF3F-47B6-40CE-A661-66131FC3F797}"/>
                </a:ext>
              </a:extLst>
            </p:cNvPr>
            <p:cNvSpPr/>
            <p:nvPr/>
          </p:nvSpPr>
          <p:spPr>
            <a:xfrm>
              <a:off x="5485930" y="5249897"/>
              <a:ext cx="1237134" cy="597956"/>
            </a:xfrm>
            <a:prstGeom prst="rect">
              <a:avLst/>
            </a:prstGeom>
            <a:grpFill/>
            <a:ln w="12700">
              <a:miter lim="400000"/>
            </a:ln>
          </p:spPr>
          <p:txBody>
            <a:bodyPr lIns="45718" tIns="45718" rIns="45718" bIns="45718" anchor="ctr"/>
            <a:lstStyle/>
            <a:p>
              <a:pPr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8" name="게임 종료">
              <a:extLst>
                <a:ext uri="{FF2B5EF4-FFF2-40B4-BE49-F238E27FC236}">
                  <a16:creationId xmlns:a16="http://schemas.microsoft.com/office/drawing/2014/main" id="{C0731C6F-1B1A-49C9-A6BA-D2BC09DE4CB8}"/>
                </a:ext>
              </a:extLst>
            </p:cNvPr>
            <p:cNvSpPr txBox="1"/>
            <p:nvPr/>
          </p:nvSpPr>
          <p:spPr>
            <a:xfrm>
              <a:off x="5529503" y="5394989"/>
              <a:ext cx="1132994" cy="307773"/>
            </a:xfrm>
            <a:prstGeom prst="rect">
              <a:avLst/>
            </a:prstGeom>
            <a:grpFill/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45718" tIns="45718" rIns="45718" bIns="45718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  <a:latin typeface="NanumSquare_ac Bold"/>
                  <a:ea typeface="NanumSquare_ac Bold"/>
                  <a:cs typeface="NanumSquare_ac Bold"/>
                  <a:sym typeface="NanumSquare_ac Bold"/>
                </a:defRPr>
              </a:lvl1pPr>
            </a:lstStyle>
            <a:p>
              <a:r>
                <a:rPr lang="ko-KR" altLang="en-US" dirty="0"/>
                <a:t>베스트 상품</a:t>
              </a:r>
            </a:p>
          </p:txBody>
        </p:sp>
      </p:grpSp>
      <p:sp>
        <p:nvSpPr>
          <p:cNvPr id="19" name="선">
            <a:extLst>
              <a:ext uri="{FF2B5EF4-FFF2-40B4-BE49-F238E27FC236}">
                <a16:creationId xmlns:a16="http://schemas.microsoft.com/office/drawing/2014/main" id="{22470FFE-4623-4D0D-829B-94672153AB63}"/>
              </a:ext>
            </a:extLst>
          </p:cNvPr>
          <p:cNvSpPr/>
          <p:nvPr/>
        </p:nvSpPr>
        <p:spPr>
          <a:xfrm>
            <a:off x="1530496" y="3460854"/>
            <a:ext cx="543810" cy="360392"/>
          </a:xfrm>
          <a:prstGeom prst="line">
            <a:avLst/>
          </a:prstGeom>
          <a:ln w="12700">
            <a:solidFill>
              <a:srgbClr val="535353"/>
            </a:solidFill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5AC5D68B-8713-4F59-82E3-F09C99567610}"/>
              </a:ext>
            </a:extLst>
          </p:cNvPr>
          <p:cNvGrpSpPr/>
          <p:nvPr/>
        </p:nvGrpSpPr>
        <p:grpSpPr>
          <a:xfrm>
            <a:off x="2155499" y="4424096"/>
            <a:ext cx="1237134" cy="597956"/>
            <a:chOff x="5477433" y="5249902"/>
            <a:chExt cx="1237134" cy="597956"/>
          </a:xfrm>
          <a:solidFill>
            <a:srgbClr val="84B4DF"/>
          </a:solidFill>
        </p:grpSpPr>
        <p:sp>
          <p:nvSpPr>
            <p:cNvPr id="21" name="직사각형">
              <a:extLst>
                <a:ext uri="{FF2B5EF4-FFF2-40B4-BE49-F238E27FC236}">
                  <a16:creationId xmlns:a16="http://schemas.microsoft.com/office/drawing/2014/main" id="{1B316737-890C-4480-89DC-121AD189FFD1}"/>
                </a:ext>
              </a:extLst>
            </p:cNvPr>
            <p:cNvSpPr/>
            <p:nvPr/>
          </p:nvSpPr>
          <p:spPr>
            <a:xfrm>
              <a:off x="5477433" y="5249902"/>
              <a:ext cx="1237134" cy="597956"/>
            </a:xfrm>
            <a:prstGeom prst="rect">
              <a:avLst/>
            </a:prstGeom>
            <a:grpFill/>
            <a:ln w="12700">
              <a:miter lim="400000"/>
            </a:ln>
          </p:spPr>
          <p:txBody>
            <a:bodyPr lIns="45718" tIns="45718" rIns="45718" bIns="45718" anchor="ctr"/>
            <a:lstStyle/>
            <a:p>
              <a:pPr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2" name="게임 종료">
              <a:extLst>
                <a:ext uri="{FF2B5EF4-FFF2-40B4-BE49-F238E27FC236}">
                  <a16:creationId xmlns:a16="http://schemas.microsoft.com/office/drawing/2014/main" id="{52271E24-0DDD-4CAD-BF6E-1FD4F9DEE632}"/>
                </a:ext>
              </a:extLst>
            </p:cNvPr>
            <p:cNvSpPr txBox="1"/>
            <p:nvPr/>
          </p:nvSpPr>
          <p:spPr>
            <a:xfrm>
              <a:off x="5529503" y="5394989"/>
              <a:ext cx="1132994" cy="307773"/>
            </a:xfrm>
            <a:prstGeom prst="rect">
              <a:avLst/>
            </a:prstGeom>
            <a:grpFill/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45718" tIns="45718" rIns="45718" bIns="45718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  <a:latin typeface="NanumSquare_ac Bold"/>
                  <a:ea typeface="NanumSquare_ac Bold"/>
                  <a:cs typeface="NanumSquare_ac Bold"/>
                  <a:sym typeface="NanumSquare_ac Bold"/>
                </a:defRPr>
              </a:lvl1pPr>
            </a:lstStyle>
            <a:p>
              <a:r>
                <a:rPr lang="ko-KR" altLang="en-US" dirty="0"/>
                <a:t>쿠폰 </a:t>
              </a:r>
              <a:r>
                <a:rPr lang="en-US" altLang="ko-KR" dirty="0"/>
                <a:t>&amp; </a:t>
              </a:r>
              <a:r>
                <a:rPr lang="ko-KR" altLang="en-US" dirty="0"/>
                <a:t>혜택</a:t>
              </a:r>
              <a:endParaRPr dirty="0"/>
            </a:p>
          </p:txBody>
        </p:sp>
      </p:grpSp>
      <p:sp>
        <p:nvSpPr>
          <p:cNvPr id="23" name="선">
            <a:extLst>
              <a:ext uri="{FF2B5EF4-FFF2-40B4-BE49-F238E27FC236}">
                <a16:creationId xmlns:a16="http://schemas.microsoft.com/office/drawing/2014/main" id="{4044FAC7-A76B-4DBC-BCA1-2FFE185B1155}"/>
              </a:ext>
            </a:extLst>
          </p:cNvPr>
          <p:cNvSpPr/>
          <p:nvPr/>
        </p:nvSpPr>
        <p:spPr>
          <a:xfrm>
            <a:off x="1515296" y="3444377"/>
            <a:ext cx="559010" cy="1124806"/>
          </a:xfrm>
          <a:prstGeom prst="line">
            <a:avLst/>
          </a:prstGeom>
          <a:ln w="12700">
            <a:solidFill>
              <a:srgbClr val="535353"/>
            </a:solidFill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4694540C-140F-4661-ADDC-F1EBFE96B898}"/>
              </a:ext>
            </a:extLst>
          </p:cNvPr>
          <p:cNvGrpSpPr/>
          <p:nvPr/>
        </p:nvGrpSpPr>
        <p:grpSpPr>
          <a:xfrm>
            <a:off x="2145175" y="5466956"/>
            <a:ext cx="1237134" cy="597956"/>
            <a:chOff x="5477433" y="5249902"/>
            <a:chExt cx="1237134" cy="597956"/>
          </a:xfrm>
          <a:solidFill>
            <a:srgbClr val="84B4DF"/>
          </a:solidFill>
        </p:grpSpPr>
        <p:sp>
          <p:nvSpPr>
            <p:cNvPr id="25" name="직사각형">
              <a:extLst>
                <a:ext uri="{FF2B5EF4-FFF2-40B4-BE49-F238E27FC236}">
                  <a16:creationId xmlns:a16="http://schemas.microsoft.com/office/drawing/2014/main" id="{5537316A-6773-402A-9B81-6DFC04EBB31A}"/>
                </a:ext>
              </a:extLst>
            </p:cNvPr>
            <p:cNvSpPr/>
            <p:nvPr/>
          </p:nvSpPr>
          <p:spPr>
            <a:xfrm>
              <a:off x="5477433" y="5249902"/>
              <a:ext cx="1237134" cy="597956"/>
            </a:xfrm>
            <a:prstGeom prst="rect">
              <a:avLst/>
            </a:prstGeom>
            <a:grpFill/>
            <a:ln w="12700">
              <a:miter lim="400000"/>
            </a:ln>
          </p:spPr>
          <p:txBody>
            <a:bodyPr lIns="45718" tIns="45718" rIns="45718" bIns="45718" anchor="ctr"/>
            <a:lstStyle/>
            <a:p>
              <a:pPr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6" name="게임 종료">
              <a:extLst>
                <a:ext uri="{FF2B5EF4-FFF2-40B4-BE49-F238E27FC236}">
                  <a16:creationId xmlns:a16="http://schemas.microsoft.com/office/drawing/2014/main" id="{FBFB5D4F-5A47-4D7E-B762-749E6F3E4860}"/>
                </a:ext>
              </a:extLst>
            </p:cNvPr>
            <p:cNvSpPr txBox="1"/>
            <p:nvPr/>
          </p:nvSpPr>
          <p:spPr>
            <a:xfrm>
              <a:off x="5529503" y="5394989"/>
              <a:ext cx="1132994" cy="307773"/>
            </a:xfrm>
            <a:prstGeom prst="rect">
              <a:avLst/>
            </a:prstGeom>
            <a:grpFill/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45718" tIns="45718" rIns="45718" bIns="45718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  <a:latin typeface="NanumSquare_ac Bold"/>
                  <a:ea typeface="NanumSquare_ac Bold"/>
                  <a:cs typeface="NanumSquare_ac Bold"/>
                  <a:sym typeface="NanumSquare_ac Bold"/>
                </a:defRPr>
              </a:lvl1pPr>
            </a:lstStyle>
            <a:p>
              <a:r>
                <a:rPr lang="ko-KR" altLang="en-US" dirty="0"/>
                <a:t>고객센터</a:t>
              </a:r>
              <a:endParaRPr dirty="0"/>
            </a:p>
          </p:txBody>
        </p:sp>
      </p:grpSp>
      <p:sp>
        <p:nvSpPr>
          <p:cNvPr id="27" name="선">
            <a:extLst>
              <a:ext uri="{FF2B5EF4-FFF2-40B4-BE49-F238E27FC236}">
                <a16:creationId xmlns:a16="http://schemas.microsoft.com/office/drawing/2014/main" id="{9191CB29-8D45-46B8-B635-3BED599FBC62}"/>
              </a:ext>
            </a:extLst>
          </p:cNvPr>
          <p:cNvSpPr/>
          <p:nvPr/>
        </p:nvSpPr>
        <p:spPr>
          <a:xfrm>
            <a:off x="1536270" y="3477336"/>
            <a:ext cx="538036" cy="2288598"/>
          </a:xfrm>
          <a:prstGeom prst="line">
            <a:avLst/>
          </a:prstGeom>
          <a:ln w="12700">
            <a:solidFill>
              <a:srgbClr val="535353"/>
            </a:solidFill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5F34102E-E419-4285-A4F9-D0C8066EAFAC}"/>
              </a:ext>
            </a:extLst>
          </p:cNvPr>
          <p:cNvGrpSpPr/>
          <p:nvPr/>
        </p:nvGrpSpPr>
        <p:grpSpPr>
          <a:xfrm>
            <a:off x="4076784" y="1228085"/>
            <a:ext cx="1237134" cy="591675"/>
            <a:chOff x="5477435" y="3222087"/>
            <a:chExt cx="1237134" cy="591675"/>
          </a:xfrm>
        </p:grpSpPr>
        <p:sp>
          <p:nvSpPr>
            <p:cNvPr id="30" name="직사각형">
              <a:extLst>
                <a:ext uri="{FF2B5EF4-FFF2-40B4-BE49-F238E27FC236}">
                  <a16:creationId xmlns:a16="http://schemas.microsoft.com/office/drawing/2014/main" id="{6997E358-6F87-4624-B32B-71C7473FAB36}"/>
                </a:ext>
              </a:extLst>
            </p:cNvPr>
            <p:cNvSpPr/>
            <p:nvPr/>
          </p:nvSpPr>
          <p:spPr>
            <a:xfrm>
              <a:off x="5477435" y="3222087"/>
              <a:ext cx="1237134" cy="591675"/>
            </a:xfrm>
            <a:prstGeom prst="rect">
              <a:avLst/>
            </a:prstGeom>
            <a:solidFill>
              <a:srgbClr val="84B4DF"/>
            </a:solidFill>
            <a:ln w="12700">
              <a:miter lim="400000"/>
            </a:ln>
          </p:spPr>
          <p:txBody>
            <a:bodyPr lIns="45718" tIns="45718" rIns="45718" bIns="45718" anchor="ctr"/>
            <a:lstStyle/>
            <a:p>
              <a:pPr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31" name="실행 중 이벤트">
              <a:extLst>
                <a:ext uri="{FF2B5EF4-FFF2-40B4-BE49-F238E27FC236}">
                  <a16:creationId xmlns:a16="http://schemas.microsoft.com/office/drawing/2014/main" id="{4D759683-0DD8-4DE3-95A3-DBEFCD05D5F2}"/>
                </a:ext>
              </a:extLst>
            </p:cNvPr>
            <p:cNvSpPr txBox="1"/>
            <p:nvPr/>
          </p:nvSpPr>
          <p:spPr>
            <a:xfrm>
              <a:off x="5529505" y="3364035"/>
              <a:ext cx="1132994" cy="30777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45718" tIns="45718" rIns="45718" bIns="45718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  <a:latin typeface="NanumSquare_ac Bold"/>
                  <a:ea typeface="NanumSquare_ac Bold"/>
                  <a:cs typeface="NanumSquare_ac Bold"/>
                  <a:sym typeface="NanumSquare_ac Bold"/>
                </a:defRPr>
              </a:lvl1pPr>
            </a:lstStyle>
            <a:p>
              <a:r>
                <a:rPr lang="ko-KR" altLang="en-US" dirty="0"/>
                <a:t>회원가입</a:t>
              </a:r>
              <a:endParaRPr dirty="0"/>
            </a:p>
          </p:txBody>
        </p:sp>
      </p:grpSp>
      <p:sp>
        <p:nvSpPr>
          <p:cNvPr id="32" name="선">
            <a:extLst>
              <a:ext uri="{FF2B5EF4-FFF2-40B4-BE49-F238E27FC236}">
                <a16:creationId xmlns:a16="http://schemas.microsoft.com/office/drawing/2014/main" id="{B0529D54-45C3-48F7-A6D1-6F41FC92E96B}"/>
              </a:ext>
            </a:extLst>
          </p:cNvPr>
          <p:cNvSpPr/>
          <p:nvPr/>
        </p:nvSpPr>
        <p:spPr>
          <a:xfrm flipV="1">
            <a:off x="3453178" y="5765934"/>
            <a:ext cx="564784" cy="0"/>
          </a:xfrm>
          <a:prstGeom prst="line">
            <a:avLst/>
          </a:prstGeom>
          <a:ln w="12700">
            <a:solidFill>
              <a:srgbClr val="535353"/>
            </a:solidFill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33" name="선">
            <a:extLst>
              <a:ext uri="{FF2B5EF4-FFF2-40B4-BE49-F238E27FC236}">
                <a16:creationId xmlns:a16="http://schemas.microsoft.com/office/drawing/2014/main" id="{49FDA7AF-7B2C-49EE-A432-B45BEF5BA388}"/>
              </a:ext>
            </a:extLst>
          </p:cNvPr>
          <p:cNvSpPr/>
          <p:nvPr/>
        </p:nvSpPr>
        <p:spPr>
          <a:xfrm flipV="1">
            <a:off x="3453178" y="5268198"/>
            <a:ext cx="574904" cy="492106"/>
          </a:xfrm>
          <a:prstGeom prst="line">
            <a:avLst/>
          </a:prstGeom>
          <a:ln w="12700">
            <a:solidFill>
              <a:srgbClr val="535353"/>
            </a:solidFill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34" name="선">
            <a:extLst>
              <a:ext uri="{FF2B5EF4-FFF2-40B4-BE49-F238E27FC236}">
                <a16:creationId xmlns:a16="http://schemas.microsoft.com/office/drawing/2014/main" id="{F255FEAE-42D4-41C8-9D93-5C297B7FB9A0}"/>
              </a:ext>
            </a:extLst>
          </p:cNvPr>
          <p:cNvSpPr/>
          <p:nvPr/>
        </p:nvSpPr>
        <p:spPr>
          <a:xfrm>
            <a:off x="3453178" y="5783248"/>
            <a:ext cx="564784" cy="457221"/>
          </a:xfrm>
          <a:prstGeom prst="line">
            <a:avLst/>
          </a:prstGeom>
          <a:ln w="12700">
            <a:solidFill>
              <a:srgbClr val="535353"/>
            </a:solidFill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79928FD2-D080-47C0-8915-CA163A758F01}"/>
              </a:ext>
            </a:extLst>
          </p:cNvPr>
          <p:cNvGrpSpPr/>
          <p:nvPr/>
        </p:nvGrpSpPr>
        <p:grpSpPr>
          <a:xfrm>
            <a:off x="4028082" y="5478751"/>
            <a:ext cx="1237134" cy="591675"/>
            <a:chOff x="5477435" y="3222087"/>
            <a:chExt cx="1237134" cy="591675"/>
          </a:xfrm>
        </p:grpSpPr>
        <p:sp>
          <p:nvSpPr>
            <p:cNvPr id="36" name="직사각형">
              <a:extLst>
                <a:ext uri="{FF2B5EF4-FFF2-40B4-BE49-F238E27FC236}">
                  <a16:creationId xmlns:a16="http://schemas.microsoft.com/office/drawing/2014/main" id="{5B5DD3C9-B745-4E13-9332-29F974035D12}"/>
                </a:ext>
              </a:extLst>
            </p:cNvPr>
            <p:cNvSpPr/>
            <p:nvPr/>
          </p:nvSpPr>
          <p:spPr>
            <a:xfrm>
              <a:off x="5477435" y="3222087"/>
              <a:ext cx="1237134" cy="591675"/>
            </a:xfrm>
            <a:prstGeom prst="rect">
              <a:avLst/>
            </a:prstGeom>
            <a:solidFill>
              <a:srgbClr val="84B4DF"/>
            </a:solidFill>
            <a:ln w="12700">
              <a:miter lim="400000"/>
            </a:ln>
          </p:spPr>
          <p:txBody>
            <a:bodyPr lIns="45718" tIns="45718" rIns="45718" bIns="45718" anchor="ctr"/>
            <a:lstStyle/>
            <a:p>
              <a:pPr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37" name="실행 중 이벤트">
              <a:extLst>
                <a:ext uri="{FF2B5EF4-FFF2-40B4-BE49-F238E27FC236}">
                  <a16:creationId xmlns:a16="http://schemas.microsoft.com/office/drawing/2014/main" id="{F8B894FA-0499-43F4-BFEE-A88922541FAB}"/>
                </a:ext>
              </a:extLst>
            </p:cNvPr>
            <p:cNvSpPr txBox="1"/>
            <p:nvPr/>
          </p:nvSpPr>
          <p:spPr>
            <a:xfrm>
              <a:off x="5529505" y="3364035"/>
              <a:ext cx="1132994" cy="30777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45718" tIns="45718" rIns="45718" bIns="45718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  <a:latin typeface="NanumSquare_ac Bold"/>
                  <a:ea typeface="NanumSquare_ac Bold"/>
                  <a:cs typeface="NanumSquare_ac Bold"/>
                  <a:sym typeface="NanumSquare_ac Bold"/>
                </a:defRPr>
              </a:lvl1pPr>
            </a:lstStyle>
            <a:p>
              <a:r>
                <a:rPr lang="ko-KR" altLang="en-US" dirty="0"/>
                <a:t>건의 게시판</a:t>
              </a:r>
              <a:endParaRPr dirty="0"/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C2346304-79A6-4D32-89DC-7CE34C0272E6}"/>
              </a:ext>
            </a:extLst>
          </p:cNvPr>
          <p:cNvGrpSpPr/>
          <p:nvPr/>
        </p:nvGrpSpPr>
        <p:grpSpPr>
          <a:xfrm>
            <a:off x="4028082" y="4794962"/>
            <a:ext cx="1237134" cy="591675"/>
            <a:chOff x="5477435" y="3222087"/>
            <a:chExt cx="1237134" cy="591675"/>
          </a:xfrm>
        </p:grpSpPr>
        <p:sp>
          <p:nvSpPr>
            <p:cNvPr id="39" name="직사각형">
              <a:extLst>
                <a:ext uri="{FF2B5EF4-FFF2-40B4-BE49-F238E27FC236}">
                  <a16:creationId xmlns:a16="http://schemas.microsoft.com/office/drawing/2014/main" id="{AF4EB110-44B8-4EF2-A172-5892B595C80A}"/>
                </a:ext>
              </a:extLst>
            </p:cNvPr>
            <p:cNvSpPr/>
            <p:nvPr/>
          </p:nvSpPr>
          <p:spPr>
            <a:xfrm>
              <a:off x="5477435" y="3222087"/>
              <a:ext cx="1237134" cy="591675"/>
            </a:xfrm>
            <a:prstGeom prst="rect">
              <a:avLst/>
            </a:prstGeom>
            <a:solidFill>
              <a:srgbClr val="84B4DF"/>
            </a:solidFill>
            <a:ln w="12700">
              <a:miter lim="400000"/>
            </a:ln>
          </p:spPr>
          <p:txBody>
            <a:bodyPr lIns="45718" tIns="45718" rIns="45718" bIns="45718" anchor="ctr"/>
            <a:lstStyle/>
            <a:p>
              <a:pPr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0" name="실행 중 이벤트">
              <a:extLst>
                <a:ext uri="{FF2B5EF4-FFF2-40B4-BE49-F238E27FC236}">
                  <a16:creationId xmlns:a16="http://schemas.microsoft.com/office/drawing/2014/main" id="{92BBBAD8-D8A3-4809-B743-8BC2E3EA2A0D}"/>
                </a:ext>
              </a:extLst>
            </p:cNvPr>
            <p:cNvSpPr txBox="1"/>
            <p:nvPr/>
          </p:nvSpPr>
          <p:spPr>
            <a:xfrm>
              <a:off x="5529505" y="3364035"/>
              <a:ext cx="1132994" cy="30777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45718" tIns="45718" rIns="45718" bIns="45718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  <a:latin typeface="NanumSquare_ac Bold"/>
                  <a:ea typeface="NanumSquare_ac Bold"/>
                  <a:cs typeface="NanumSquare_ac Bold"/>
                  <a:sym typeface="NanumSquare_ac Bold"/>
                </a:defRPr>
              </a:lvl1pPr>
            </a:lstStyle>
            <a:p>
              <a:r>
                <a:rPr lang="ko-KR" altLang="en-US" dirty="0"/>
                <a:t>자유 게시판</a:t>
              </a:r>
              <a:endParaRPr dirty="0"/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1624E4FE-46B7-4B78-90B5-07F5C993097C}"/>
              </a:ext>
            </a:extLst>
          </p:cNvPr>
          <p:cNvGrpSpPr/>
          <p:nvPr/>
        </p:nvGrpSpPr>
        <p:grpSpPr>
          <a:xfrm>
            <a:off x="4028082" y="6210379"/>
            <a:ext cx="1237134" cy="591675"/>
            <a:chOff x="5477435" y="3222087"/>
            <a:chExt cx="1237134" cy="591675"/>
          </a:xfrm>
        </p:grpSpPr>
        <p:sp>
          <p:nvSpPr>
            <p:cNvPr id="42" name="직사각형">
              <a:extLst>
                <a:ext uri="{FF2B5EF4-FFF2-40B4-BE49-F238E27FC236}">
                  <a16:creationId xmlns:a16="http://schemas.microsoft.com/office/drawing/2014/main" id="{4CB2FB86-3B4B-4B0C-B2D8-740F26D3D710}"/>
                </a:ext>
              </a:extLst>
            </p:cNvPr>
            <p:cNvSpPr/>
            <p:nvPr/>
          </p:nvSpPr>
          <p:spPr>
            <a:xfrm>
              <a:off x="5477435" y="3222087"/>
              <a:ext cx="1237134" cy="591675"/>
            </a:xfrm>
            <a:prstGeom prst="rect">
              <a:avLst/>
            </a:prstGeom>
            <a:solidFill>
              <a:srgbClr val="84B4DF"/>
            </a:solidFill>
            <a:ln w="12700">
              <a:miter lim="400000"/>
            </a:ln>
          </p:spPr>
          <p:txBody>
            <a:bodyPr lIns="45718" tIns="45718" rIns="45718" bIns="45718" anchor="ctr"/>
            <a:lstStyle/>
            <a:p>
              <a:pPr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3" name="실행 중 이벤트">
              <a:extLst>
                <a:ext uri="{FF2B5EF4-FFF2-40B4-BE49-F238E27FC236}">
                  <a16:creationId xmlns:a16="http://schemas.microsoft.com/office/drawing/2014/main" id="{88DE8588-3C28-49F1-BCC3-02BBBF2F5667}"/>
                </a:ext>
              </a:extLst>
            </p:cNvPr>
            <p:cNvSpPr txBox="1"/>
            <p:nvPr/>
          </p:nvSpPr>
          <p:spPr>
            <a:xfrm>
              <a:off x="5529505" y="3364035"/>
              <a:ext cx="1132994" cy="30777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45718" tIns="45718" rIns="45718" bIns="45718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  <a:latin typeface="NanumSquare_ac Bold"/>
                  <a:ea typeface="NanumSquare_ac Bold"/>
                  <a:cs typeface="NanumSquare_ac Bold"/>
                  <a:sym typeface="NanumSquare_ac Bold"/>
                </a:defRPr>
              </a:lvl1pPr>
            </a:lstStyle>
            <a:p>
              <a:r>
                <a:rPr lang="ko-KR" altLang="en-US" dirty="0"/>
                <a:t>찾아오시는 길</a:t>
              </a:r>
              <a:endParaRPr dirty="0"/>
            </a:p>
          </p:txBody>
        </p:sp>
      </p:grpSp>
      <p:sp>
        <p:nvSpPr>
          <p:cNvPr id="44" name="선">
            <a:extLst>
              <a:ext uri="{FF2B5EF4-FFF2-40B4-BE49-F238E27FC236}">
                <a16:creationId xmlns:a16="http://schemas.microsoft.com/office/drawing/2014/main" id="{DB865F1C-9C00-4A5C-A04F-A6B374C7E020}"/>
              </a:ext>
            </a:extLst>
          </p:cNvPr>
          <p:cNvSpPr/>
          <p:nvPr/>
        </p:nvSpPr>
        <p:spPr>
          <a:xfrm flipV="1">
            <a:off x="3477090" y="2292003"/>
            <a:ext cx="532396" cy="1"/>
          </a:xfrm>
          <a:prstGeom prst="line">
            <a:avLst/>
          </a:prstGeom>
          <a:ln w="12700">
            <a:solidFill>
              <a:srgbClr val="535353"/>
            </a:solidFill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BC029D6E-6365-43C7-888C-947FE11B8F7B}"/>
              </a:ext>
            </a:extLst>
          </p:cNvPr>
          <p:cNvGrpSpPr/>
          <p:nvPr/>
        </p:nvGrpSpPr>
        <p:grpSpPr>
          <a:xfrm>
            <a:off x="4076784" y="1983187"/>
            <a:ext cx="1237134" cy="591675"/>
            <a:chOff x="5477435" y="3222087"/>
            <a:chExt cx="1237134" cy="591675"/>
          </a:xfrm>
        </p:grpSpPr>
        <p:sp>
          <p:nvSpPr>
            <p:cNvPr id="46" name="직사각형">
              <a:extLst>
                <a:ext uri="{FF2B5EF4-FFF2-40B4-BE49-F238E27FC236}">
                  <a16:creationId xmlns:a16="http://schemas.microsoft.com/office/drawing/2014/main" id="{7EA22A02-E4DA-460E-A871-132102DFCB7C}"/>
                </a:ext>
              </a:extLst>
            </p:cNvPr>
            <p:cNvSpPr/>
            <p:nvPr/>
          </p:nvSpPr>
          <p:spPr>
            <a:xfrm>
              <a:off x="5477435" y="3222087"/>
              <a:ext cx="1237134" cy="591675"/>
            </a:xfrm>
            <a:prstGeom prst="rect">
              <a:avLst/>
            </a:prstGeom>
            <a:solidFill>
              <a:srgbClr val="84B4DF"/>
            </a:solidFill>
            <a:ln w="12700">
              <a:miter lim="400000"/>
            </a:ln>
          </p:spPr>
          <p:txBody>
            <a:bodyPr lIns="45718" tIns="45718" rIns="45718" bIns="45718" anchor="ctr"/>
            <a:lstStyle/>
            <a:p>
              <a:pPr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7" name="실행 중 이벤트">
              <a:extLst>
                <a:ext uri="{FF2B5EF4-FFF2-40B4-BE49-F238E27FC236}">
                  <a16:creationId xmlns:a16="http://schemas.microsoft.com/office/drawing/2014/main" id="{8A7100C5-3D63-441F-B0F2-B34F0FFAB9EF}"/>
                </a:ext>
              </a:extLst>
            </p:cNvPr>
            <p:cNvSpPr txBox="1"/>
            <p:nvPr/>
          </p:nvSpPr>
          <p:spPr>
            <a:xfrm>
              <a:off x="5529505" y="3364035"/>
              <a:ext cx="1132994" cy="30777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45718" tIns="45718" rIns="45718" bIns="45718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  <a:latin typeface="NanumSquare_ac Bold"/>
                  <a:ea typeface="NanumSquare_ac Bold"/>
                  <a:cs typeface="NanumSquare_ac Bold"/>
                  <a:sym typeface="NanumSquare_ac Bold"/>
                </a:defRPr>
              </a:lvl1pPr>
            </a:lstStyle>
            <a:p>
              <a:r>
                <a:rPr lang="en-US" altLang="ko-KR" dirty="0"/>
                <a:t>ID &amp; PW </a:t>
              </a:r>
              <a:r>
                <a:rPr lang="ko-KR" altLang="en-US" dirty="0"/>
                <a:t>찾기</a:t>
              </a:r>
              <a:endParaRPr dirty="0"/>
            </a:p>
          </p:txBody>
        </p:sp>
      </p:grpSp>
      <p:sp>
        <p:nvSpPr>
          <p:cNvPr id="48" name="선">
            <a:extLst>
              <a:ext uri="{FF2B5EF4-FFF2-40B4-BE49-F238E27FC236}">
                <a16:creationId xmlns:a16="http://schemas.microsoft.com/office/drawing/2014/main" id="{9ABC37A2-1C2A-49FB-AA20-208F9A928822}"/>
              </a:ext>
            </a:extLst>
          </p:cNvPr>
          <p:cNvSpPr/>
          <p:nvPr/>
        </p:nvSpPr>
        <p:spPr>
          <a:xfrm>
            <a:off x="3468942" y="2314949"/>
            <a:ext cx="540544" cy="605796"/>
          </a:xfrm>
          <a:prstGeom prst="line">
            <a:avLst/>
          </a:prstGeom>
          <a:ln w="12700">
            <a:solidFill>
              <a:srgbClr val="535353"/>
            </a:solidFill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A885C26A-049C-4957-923B-FA1034F16F63}"/>
              </a:ext>
            </a:extLst>
          </p:cNvPr>
          <p:cNvGrpSpPr/>
          <p:nvPr/>
        </p:nvGrpSpPr>
        <p:grpSpPr>
          <a:xfrm>
            <a:off x="4076784" y="2779840"/>
            <a:ext cx="1237134" cy="591675"/>
            <a:chOff x="5477435" y="3222087"/>
            <a:chExt cx="1237134" cy="591675"/>
          </a:xfrm>
        </p:grpSpPr>
        <p:sp>
          <p:nvSpPr>
            <p:cNvPr id="50" name="직사각형">
              <a:extLst>
                <a:ext uri="{FF2B5EF4-FFF2-40B4-BE49-F238E27FC236}">
                  <a16:creationId xmlns:a16="http://schemas.microsoft.com/office/drawing/2014/main" id="{B5E3FF1F-74D2-4ADF-9045-4C9BE8DAD541}"/>
                </a:ext>
              </a:extLst>
            </p:cNvPr>
            <p:cNvSpPr/>
            <p:nvPr/>
          </p:nvSpPr>
          <p:spPr>
            <a:xfrm>
              <a:off x="5477435" y="3222087"/>
              <a:ext cx="1237134" cy="591675"/>
            </a:xfrm>
            <a:prstGeom prst="rect">
              <a:avLst/>
            </a:prstGeom>
            <a:solidFill>
              <a:srgbClr val="84B4DF"/>
            </a:solidFill>
            <a:ln w="12700">
              <a:miter lim="400000"/>
            </a:ln>
          </p:spPr>
          <p:txBody>
            <a:bodyPr lIns="45718" tIns="45718" rIns="45718" bIns="45718" anchor="ctr"/>
            <a:lstStyle/>
            <a:p>
              <a:pPr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51" name="실행 중 이벤트">
              <a:extLst>
                <a:ext uri="{FF2B5EF4-FFF2-40B4-BE49-F238E27FC236}">
                  <a16:creationId xmlns:a16="http://schemas.microsoft.com/office/drawing/2014/main" id="{4290E1D2-2332-41C1-B318-3A200309BC42}"/>
                </a:ext>
              </a:extLst>
            </p:cNvPr>
            <p:cNvSpPr txBox="1"/>
            <p:nvPr/>
          </p:nvSpPr>
          <p:spPr>
            <a:xfrm>
              <a:off x="5529505" y="3364035"/>
              <a:ext cx="1132994" cy="30777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45718" tIns="45718" rIns="45718" bIns="45718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  <a:latin typeface="NanumSquare_ac Bold"/>
                  <a:ea typeface="NanumSquare_ac Bold"/>
                  <a:cs typeface="NanumSquare_ac Bold"/>
                  <a:sym typeface="NanumSquare_ac Bold"/>
                </a:defRPr>
              </a:lvl1pPr>
            </a:lstStyle>
            <a:p>
              <a:r>
                <a:rPr lang="ko-KR" altLang="en-US" dirty="0"/>
                <a:t>로그인 성공</a:t>
              </a:r>
              <a:endParaRPr dirty="0"/>
            </a:p>
          </p:txBody>
        </p:sp>
      </p:grpSp>
      <p:sp>
        <p:nvSpPr>
          <p:cNvPr id="52" name="선">
            <a:extLst>
              <a:ext uri="{FF2B5EF4-FFF2-40B4-BE49-F238E27FC236}">
                <a16:creationId xmlns:a16="http://schemas.microsoft.com/office/drawing/2014/main" id="{FC0BCCA2-AB2F-41CD-AAA0-AB861A86785A}"/>
              </a:ext>
            </a:extLst>
          </p:cNvPr>
          <p:cNvSpPr/>
          <p:nvPr/>
        </p:nvSpPr>
        <p:spPr>
          <a:xfrm flipV="1">
            <a:off x="5463906" y="3075674"/>
            <a:ext cx="564784" cy="0"/>
          </a:xfrm>
          <a:prstGeom prst="line">
            <a:avLst/>
          </a:prstGeom>
          <a:ln w="12700">
            <a:solidFill>
              <a:srgbClr val="535353"/>
            </a:solidFill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81E5964A-15CE-43A8-80C3-9EC76D6F6479}"/>
              </a:ext>
            </a:extLst>
          </p:cNvPr>
          <p:cNvGrpSpPr/>
          <p:nvPr/>
        </p:nvGrpSpPr>
        <p:grpSpPr>
          <a:xfrm>
            <a:off x="6095988" y="2791748"/>
            <a:ext cx="1237134" cy="591675"/>
            <a:chOff x="5477435" y="3222087"/>
            <a:chExt cx="1237134" cy="591675"/>
          </a:xfrm>
        </p:grpSpPr>
        <p:sp>
          <p:nvSpPr>
            <p:cNvPr id="54" name="직사각형">
              <a:extLst>
                <a:ext uri="{FF2B5EF4-FFF2-40B4-BE49-F238E27FC236}">
                  <a16:creationId xmlns:a16="http://schemas.microsoft.com/office/drawing/2014/main" id="{8B5C3B44-6956-4B65-91BB-DC007F1A70C5}"/>
                </a:ext>
              </a:extLst>
            </p:cNvPr>
            <p:cNvSpPr/>
            <p:nvPr/>
          </p:nvSpPr>
          <p:spPr>
            <a:xfrm>
              <a:off x="5477435" y="3222087"/>
              <a:ext cx="1237134" cy="591675"/>
            </a:xfrm>
            <a:prstGeom prst="rect">
              <a:avLst/>
            </a:prstGeom>
            <a:solidFill>
              <a:srgbClr val="84B4DF"/>
            </a:solidFill>
            <a:ln w="12700">
              <a:miter lim="400000"/>
            </a:ln>
          </p:spPr>
          <p:txBody>
            <a:bodyPr lIns="45718" tIns="45718" rIns="45718" bIns="45718" anchor="ctr"/>
            <a:lstStyle/>
            <a:p>
              <a:pPr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55" name="실행 중 이벤트">
              <a:extLst>
                <a:ext uri="{FF2B5EF4-FFF2-40B4-BE49-F238E27FC236}">
                  <a16:creationId xmlns:a16="http://schemas.microsoft.com/office/drawing/2014/main" id="{ACEBB607-A0A5-4C4A-AACB-55925A1ABA1C}"/>
                </a:ext>
              </a:extLst>
            </p:cNvPr>
            <p:cNvSpPr txBox="1"/>
            <p:nvPr/>
          </p:nvSpPr>
          <p:spPr>
            <a:xfrm>
              <a:off x="5529505" y="3364035"/>
              <a:ext cx="1132994" cy="30777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45718" tIns="45718" rIns="45718" bIns="45718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  <a:latin typeface="NanumSquare_ac Bold"/>
                  <a:ea typeface="NanumSquare_ac Bold"/>
                  <a:cs typeface="NanumSquare_ac Bold"/>
                  <a:sym typeface="NanumSquare_ac Bold"/>
                </a:defRPr>
              </a:lvl1pPr>
            </a:lstStyle>
            <a:p>
              <a:r>
                <a:rPr lang="ko-KR" altLang="en-US" dirty="0"/>
                <a:t>로그아웃</a:t>
              </a:r>
              <a:endParaRPr dirty="0"/>
            </a:p>
          </p:txBody>
        </p:sp>
      </p:grpSp>
      <p:sp>
        <p:nvSpPr>
          <p:cNvPr id="58" name="선">
            <a:extLst>
              <a:ext uri="{FF2B5EF4-FFF2-40B4-BE49-F238E27FC236}">
                <a16:creationId xmlns:a16="http://schemas.microsoft.com/office/drawing/2014/main" id="{BB5AB9B0-B857-4E59-A319-48286A871BAE}"/>
              </a:ext>
            </a:extLst>
          </p:cNvPr>
          <p:cNvSpPr/>
          <p:nvPr/>
        </p:nvSpPr>
        <p:spPr>
          <a:xfrm flipV="1">
            <a:off x="3444702" y="3886243"/>
            <a:ext cx="564784" cy="0"/>
          </a:xfrm>
          <a:prstGeom prst="line">
            <a:avLst/>
          </a:prstGeom>
          <a:ln w="12700">
            <a:solidFill>
              <a:srgbClr val="535353"/>
            </a:solidFill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EF2D8A46-981B-4983-BA97-1FADD17BF23F}"/>
              </a:ext>
            </a:extLst>
          </p:cNvPr>
          <p:cNvGrpSpPr/>
          <p:nvPr/>
        </p:nvGrpSpPr>
        <p:grpSpPr>
          <a:xfrm>
            <a:off x="4076784" y="3576465"/>
            <a:ext cx="1237134" cy="591675"/>
            <a:chOff x="5477435" y="3222087"/>
            <a:chExt cx="1237134" cy="591675"/>
          </a:xfrm>
        </p:grpSpPr>
        <p:sp>
          <p:nvSpPr>
            <p:cNvPr id="60" name="직사각형">
              <a:extLst>
                <a:ext uri="{FF2B5EF4-FFF2-40B4-BE49-F238E27FC236}">
                  <a16:creationId xmlns:a16="http://schemas.microsoft.com/office/drawing/2014/main" id="{3C19166A-69B1-4283-90AA-B6A7DECF07C2}"/>
                </a:ext>
              </a:extLst>
            </p:cNvPr>
            <p:cNvSpPr/>
            <p:nvPr/>
          </p:nvSpPr>
          <p:spPr>
            <a:xfrm>
              <a:off x="5477435" y="3222087"/>
              <a:ext cx="1237134" cy="591675"/>
            </a:xfrm>
            <a:prstGeom prst="rect">
              <a:avLst/>
            </a:prstGeom>
            <a:solidFill>
              <a:srgbClr val="84B4DF"/>
            </a:solidFill>
            <a:ln w="12700">
              <a:miter lim="400000"/>
            </a:ln>
          </p:spPr>
          <p:txBody>
            <a:bodyPr lIns="45718" tIns="45718" rIns="45718" bIns="45718" anchor="ctr"/>
            <a:lstStyle/>
            <a:p>
              <a:pPr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61" name="실행 중 이벤트">
              <a:extLst>
                <a:ext uri="{FF2B5EF4-FFF2-40B4-BE49-F238E27FC236}">
                  <a16:creationId xmlns:a16="http://schemas.microsoft.com/office/drawing/2014/main" id="{08A6302C-950A-438D-8769-BAF2DAF58F3A}"/>
                </a:ext>
              </a:extLst>
            </p:cNvPr>
            <p:cNvSpPr txBox="1"/>
            <p:nvPr/>
          </p:nvSpPr>
          <p:spPr>
            <a:xfrm>
              <a:off x="5529505" y="3364035"/>
              <a:ext cx="1132994" cy="30777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45718" tIns="45718" rIns="45718" bIns="45718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  <a:latin typeface="NanumSquare_ac Bold"/>
                  <a:ea typeface="NanumSquare_ac Bold"/>
                  <a:cs typeface="NanumSquare_ac Bold"/>
                  <a:sym typeface="NanumSquare_ac Bold"/>
                </a:defRPr>
              </a:lvl1pPr>
            </a:lstStyle>
            <a:p>
              <a:r>
                <a:rPr lang="ko-KR" altLang="en-US" dirty="0"/>
                <a:t>상품 정보</a:t>
              </a:r>
              <a:endParaRPr dirty="0"/>
            </a:p>
          </p:txBody>
        </p:sp>
      </p:grpSp>
      <p:sp>
        <p:nvSpPr>
          <p:cNvPr id="62" name="선">
            <a:extLst>
              <a:ext uri="{FF2B5EF4-FFF2-40B4-BE49-F238E27FC236}">
                <a16:creationId xmlns:a16="http://schemas.microsoft.com/office/drawing/2014/main" id="{F0E89B59-C0D0-440D-B3FD-2CF562ACCD2B}"/>
              </a:ext>
            </a:extLst>
          </p:cNvPr>
          <p:cNvSpPr/>
          <p:nvPr/>
        </p:nvSpPr>
        <p:spPr>
          <a:xfrm flipV="1">
            <a:off x="5463906" y="3886243"/>
            <a:ext cx="564784" cy="0"/>
          </a:xfrm>
          <a:prstGeom prst="line">
            <a:avLst/>
          </a:prstGeom>
          <a:ln w="12700">
            <a:solidFill>
              <a:srgbClr val="535353"/>
            </a:solidFill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9A95DFC8-A601-43DA-B4C7-C7D61563BF01}"/>
              </a:ext>
            </a:extLst>
          </p:cNvPr>
          <p:cNvGrpSpPr/>
          <p:nvPr/>
        </p:nvGrpSpPr>
        <p:grpSpPr>
          <a:xfrm>
            <a:off x="6095988" y="3576465"/>
            <a:ext cx="1237134" cy="591675"/>
            <a:chOff x="5477435" y="3222087"/>
            <a:chExt cx="1237134" cy="591675"/>
          </a:xfrm>
        </p:grpSpPr>
        <p:sp>
          <p:nvSpPr>
            <p:cNvPr id="64" name="직사각형">
              <a:extLst>
                <a:ext uri="{FF2B5EF4-FFF2-40B4-BE49-F238E27FC236}">
                  <a16:creationId xmlns:a16="http://schemas.microsoft.com/office/drawing/2014/main" id="{510A5060-011A-4E7C-A52F-CFC78C1D52A0}"/>
                </a:ext>
              </a:extLst>
            </p:cNvPr>
            <p:cNvSpPr/>
            <p:nvPr/>
          </p:nvSpPr>
          <p:spPr>
            <a:xfrm>
              <a:off x="5477435" y="3222087"/>
              <a:ext cx="1237134" cy="591675"/>
            </a:xfrm>
            <a:prstGeom prst="rect">
              <a:avLst/>
            </a:prstGeom>
            <a:solidFill>
              <a:srgbClr val="84B4DF"/>
            </a:solidFill>
            <a:ln w="12700">
              <a:miter lim="400000"/>
            </a:ln>
          </p:spPr>
          <p:txBody>
            <a:bodyPr lIns="45718" tIns="45718" rIns="45718" bIns="45718" anchor="ctr"/>
            <a:lstStyle/>
            <a:p>
              <a:pPr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65" name="실행 중 이벤트">
              <a:extLst>
                <a:ext uri="{FF2B5EF4-FFF2-40B4-BE49-F238E27FC236}">
                  <a16:creationId xmlns:a16="http://schemas.microsoft.com/office/drawing/2014/main" id="{FC79A99D-8A9E-409A-BB78-4EA3FDC887E5}"/>
                </a:ext>
              </a:extLst>
            </p:cNvPr>
            <p:cNvSpPr txBox="1"/>
            <p:nvPr/>
          </p:nvSpPr>
          <p:spPr>
            <a:xfrm>
              <a:off x="5529505" y="3364035"/>
              <a:ext cx="1132994" cy="30777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45718" tIns="45718" rIns="45718" bIns="45718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  <a:latin typeface="NanumSquare_ac Bold"/>
                  <a:ea typeface="NanumSquare_ac Bold"/>
                  <a:cs typeface="NanumSquare_ac Bold"/>
                  <a:sym typeface="NanumSquare_ac Bold"/>
                </a:defRPr>
              </a:lvl1pPr>
            </a:lstStyle>
            <a:p>
              <a:r>
                <a:rPr lang="ko-KR" altLang="en-US" dirty="0"/>
                <a:t>상품 구매</a:t>
              </a:r>
              <a:endParaRPr dirty="0"/>
            </a:p>
          </p:txBody>
        </p:sp>
      </p:grpSp>
      <p:sp>
        <p:nvSpPr>
          <p:cNvPr id="66" name="선">
            <a:extLst>
              <a:ext uri="{FF2B5EF4-FFF2-40B4-BE49-F238E27FC236}">
                <a16:creationId xmlns:a16="http://schemas.microsoft.com/office/drawing/2014/main" id="{FED9C50C-ED09-43E1-B9A5-7DB88436508D}"/>
              </a:ext>
            </a:extLst>
          </p:cNvPr>
          <p:cNvSpPr/>
          <p:nvPr/>
        </p:nvSpPr>
        <p:spPr>
          <a:xfrm>
            <a:off x="5447180" y="3879963"/>
            <a:ext cx="564784" cy="597955"/>
          </a:xfrm>
          <a:prstGeom prst="line">
            <a:avLst/>
          </a:prstGeom>
          <a:ln w="12700">
            <a:solidFill>
              <a:srgbClr val="535353"/>
            </a:solidFill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2FE739A2-5285-4128-88DE-740D9BC1FED8}"/>
              </a:ext>
            </a:extLst>
          </p:cNvPr>
          <p:cNvGrpSpPr/>
          <p:nvPr/>
        </p:nvGrpSpPr>
        <p:grpSpPr>
          <a:xfrm>
            <a:off x="6095988" y="4325797"/>
            <a:ext cx="1237134" cy="591675"/>
            <a:chOff x="5477435" y="3222087"/>
            <a:chExt cx="1237134" cy="591675"/>
          </a:xfrm>
        </p:grpSpPr>
        <p:sp>
          <p:nvSpPr>
            <p:cNvPr id="68" name="직사각형">
              <a:extLst>
                <a:ext uri="{FF2B5EF4-FFF2-40B4-BE49-F238E27FC236}">
                  <a16:creationId xmlns:a16="http://schemas.microsoft.com/office/drawing/2014/main" id="{E74E85D0-24A0-4DEF-BEA6-EB51B5559126}"/>
                </a:ext>
              </a:extLst>
            </p:cNvPr>
            <p:cNvSpPr/>
            <p:nvPr/>
          </p:nvSpPr>
          <p:spPr>
            <a:xfrm>
              <a:off x="5477435" y="3222087"/>
              <a:ext cx="1237134" cy="591675"/>
            </a:xfrm>
            <a:prstGeom prst="rect">
              <a:avLst/>
            </a:prstGeom>
            <a:solidFill>
              <a:srgbClr val="84B4DF"/>
            </a:solidFill>
            <a:ln w="12700">
              <a:miter lim="400000"/>
            </a:ln>
          </p:spPr>
          <p:txBody>
            <a:bodyPr lIns="45718" tIns="45718" rIns="45718" bIns="45718" anchor="ctr"/>
            <a:lstStyle/>
            <a:p>
              <a:pPr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69" name="실행 중 이벤트">
              <a:extLst>
                <a:ext uri="{FF2B5EF4-FFF2-40B4-BE49-F238E27FC236}">
                  <a16:creationId xmlns:a16="http://schemas.microsoft.com/office/drawing/2014/main" id="{921786DE-0D5C-4DF0-A287-4F5BF1C0F90C}"/>
                </a:ext>
              </a:extLst>
            </p:cNvPr>
            <p:cNvSpPr txBox="1"/>
            <p:nvPr/>
          </p:nvSpPr>
          <p:spPr>
            <a:xfrm>
              <a:off x="5529505" y="3364035"/>
              <a:ext cx="1132994" cy="30777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45718" tIns="45718" rIns="45718" bIns="45718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  <a:latin typeface="NanumSquare_ac Bold"/>
                  <a:ea typeface="NanumSquare_ac Bold"/>
                  <a:cs typeface="NanumSquare_ac Bold"/>
                  <a:sym typeface="NanumSquare_ac Bold"/>
                </a:defRPr>
              </a:lvl1pPr>
            </a:lstStyle>
            <a:p>
              <a:r>
                <a:rPr lang="ko-KR" altLang="en-US" dirty="0"/>
                <a:t>장바구니 추가</a:t>
              </a:r>
              <a:endParaRPr dirty="0"/>
            </a:p>
          </p:txBody>
        </p:sp>
      </p:grpSp>
      <p:sp>
        <p:nvSpPr>
          <p:cNvPr id="70" name="선">
            <a:extLst>
              <a:ext uri="{FF2B5EF4-FFF2-40B4-BE49-F238E27FC236}">
                <a16:creationId xmlns:a16="http://schemas.microsoft.com/office/drawing/2014/main" id="{F85CBFEA-762C-4C0F-8228-26D8ABEA153E}"/>
              </a:ext>
            </a:extLst>
          </p:cNvPr>
          <p:cNvSpPr/>
          <p:nvPr/>
        </p:nvSpPr>
        <p:spPr>
          <a:xfrm flipV="1">
            <a:off x="7441181" y="4613233"/>
            <a:ext cx="564784" cy="0"/>
          </a:xfrm>
          <a:prstGeom prst="line">
            <a:avLst/>
          </a:prstGeom>
          <a:ln w="12700">
            <a:solidFill>
              <a:srgbClr val="535353"/>
            </a:solidFill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B066F0E1-4D0A-410F-ABDD-1EBB5C802485}"/>
              </a:ext>
            </a:extLst>
          </p:cNvPr>
          <p:cNvGrpSpPr/>
          <p:nvPr/>
        </p:nvGrpSpPr>
        <p:grpSpPr>
          <a:xfrm>
            <a:off x="8073263" y="4303455"/>
            <a:ext cx="1237134" cy="591675"/>
            <a:chOff x="5477435" y="3222087"/>
            <a:chExt cx="1237134" cy="591675"/>
          </a:xfrm>
        </p:grpSpPr>
        <p:sp>
          <p:nvSpPr>
            <p:cNvPr id="72" name="직사각형">
              <a:extLst>
                <a:ext uri="{FF2B5EF4-FFF2-40B4-BE49-F238E27FC236}">
                  <a16:creationId xmlns:a16="http://schemas.microsoft.com/office/drawing/2014/main" id="{BB261C18-F340-44FA-9A4A-5C1F26B15F60}"/>
                </a:ext>
              </a:extLst>
            </p:cNvPr>
            <p:cNvSpPr/>
            <p:nvPr/>
          </p:nvSpPr>
          <p:spPr>
            <a:xfrm>
              <a:off x="5477435" y="3222087"/>
              <a:ext cx="1237134" cy="591675"/>
            </a:xfrm>
            <a:prstGeom prst="rect">
              <a:avLst/>
            </a:prstGeom>
            <a:solidFill>
              <a:srgbClr val="84B4DF"/>
            </a:solidFill>
            <a:ln w="12700">
              <a:miter lim="400000"/>
            </a:ln>
          </p:spPr>
          <p:txBody>
            <a:bodyPr lIns="45718" tIns="45718" rIns="45718" bIns="45718" anchor="ctr"/>
            <a:lstStyle/>
            <a:p>
              <a:pPr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73" name="실행 중 이벤트">
              <a:extLst>
                <a:ext uri="{FF2B5EF4-FFF2-40B4-BE49-F238E27FC236}">
                  <a16:creationId xmlns:a16="http://schemas.microsoft.com/office/drawing/2014/main" id="{49A4D239-EB88-4F95-BA22-5F6A8D975664}"/>
                </a:ext>
              </a:extLst>
            </p:cNvPr>
            <p:cNvSpPr txBox="1"/>
            <p:nvPr/>
          </p:nvSpPr>
          <p:spPr>
            <a:xfrm>
              <a:off x="5529505" y="3364035"/>
              <a:ext cx="1132994" cy="30777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45718" tIns="45718" rIns="45718" bIns="45718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  <a:latin typeface="NanumSquare_ac Bold"/>
                  <a:ea typeface="NanumSquare_ac Bold"/>
                  <a:cs typeface="NanumSquare_ac Bold"/>
                  <a:sym typeface="NanumSquare_ac Bold"/>
                </a:defRPr>
              </a:lvl1pPr>
            </a:lstStyle>
            <a:p>
              <a:r>
                <a:rPr lang="ko-KR" altLang="en-US" dirty="0"/>
                <a:t>상품 구매</a:t>
              </a:r>
              <a:endParaRPr dirty="0"/>
            </a:p>
          </p:txBody>
        </p:sp>
      </p:grpSp>
      <p:sp>
        <p:nvSpPr>
          <p:cNvPr id="74" name="선">
            <a:extLst>
              <a:ext uri="{FF2B5EF4-FFF2-40B4-BE49-F238E27FC236}">
                <a16:creationId xmlns:a16="http://schemas.microsoft.com/office/drawing/2014/main" id="{DBE74DC9-489C-4602-9B1E-CC01E8BD4F6F}"/>
              </a:ext>
            </a:extLst>
          </p:cNvPr>
          <p:cNvSpPr/>
          <p:nvPr/>
        </p:nvSpPr>
        <p:spPr>
          <a:xfrm flipV="1">
            <a:off x="5463906" y="2349665"/>
            <a:ext cx="564784" cy="750931"/>
          </a:xfrm>
          <a:prstGeom prst="line">
            <a:avLst/>
          </a:prstGeom>
          <a:ln w="12700">
            <a:solidFill>
              <a:srgbClr val="535353"/>
            </a:solidFill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CCAD6B00-7AF1-4179-BDEF-DB016E08A4D0}"/>
              </a:ext>
            </a:extLst>
          </p:cNvPr>
          <p:cNvGrpSpPr/>
          <p:nvPr/>
        </p:nvGrpSpPr>
        <p:grpSpPr>
          <a:xfrm>
            <a:off x="6110514" y="1980152"/>
            <a:ext cx="1237134" cy="591675"/>
            <a:chOff x="5477435" y="3222087"/>
            <a:chExt cx="1237134" cy="591675"/>
          </a:xfrm>
        </p:grpSpPr>
        <p:sp>
          <p:nvSpPr>
            <p:cNvPr id="76" name="직사각형">
              <a:extLst>
                <a:ext uri="{FF2B5EF4-FFF2-40B4-BE49-F238E27FC236}">
                  <a16:creationId xmlns:a16="http://schemas.microsoft.com/office/drawing/2014/main" id="{AA6FDD83-363E-4741-9100-D5E3904801DB}"/>
                </a:ext>
              </a:extLst>
            </p:cNvPr>
            <p:cNvSpPr/>
            <p:nvPr/>
          </p:nvSpPr>
          <p:spPr>
            <a:xfrm>
              <a:off x="5477435" y="3222087"/>
              <a:ext cx="1237134" cy="591675"/>
            </a:xfrm>
            <a:prstGeom prst="rect">
              <a:avLst/>
            </a:prstGeom>
            <a:solidFill>
              <a:srgbClr val="84B4DF"/>
            </a:solidFill>
            <a:ln w="12700">
              <a:miter lim="400000"/>
            </a:ln>
          </p:spPr>
          <p:txBody>
            <a:bodyPr lIns="45718" tIns="45718" rIns="45718" bIns="45718" anchor="ctr"/>
            <a:lstStyle/>
            <a:p>
              <a:pPr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77" name="실행 중 이벤트">
              <a:extLst>
                <a:ext uri="{FF2B5EF4-FFF2-40B4-BE49-F238E27FC236}">
                  <a16:creationId xmlns:a16="http://schemas.microsoft.com/office/drawing/2014/main" id="{FFC0E14C-46DA-4521-B202-D89AC9BE74EA}"/>
                </a:ext>
              </a:extLst>
            </p:cNvPr>
            <p:cNvSpPr txBox="1"/>
            <p:nvPr/>
          </p:nvSpPr>
          <p:spPr>
            <a:xfrm>
              <a:off x="5529505" y="3364035"/>
              <a:ext cx="1132994" cy="30777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45718" tIns="45718" rIns="45718" bIns="45718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  <a:latin typeface="NanumSquare_ac Bold"/>
                  <a:ea typeface="NanumSquare_ac Bold"/>
                  <a:cs typeface="NanumSquare_ac Bold"/>
                  <a:sym typeface="NanumSquare_ac Bold"/>
                </a:defRPr>
              </a:lvl1pPr>
            </a:lstStyle>
            <a:p>
              <a:r>
                <a:rPr lang="ko-KR" altLang="en-US" dirty="0"/>
                <a:t>내 정보</a:t>
              </a:r>
              <a:endParaRPr dirty="0"/>
            </a:p>
          </p:txBody>
        </p:sp>
      </p:grpSp>
      <p:sp>
        <p:nvSpPr>
          <p:cNvPr id="78" name="선">
            <a:extLst>
              <a:ext uri="{FF2B5EF4-FFF2-40B4-BE49-F238E27FC236}">
                <a16:creationId xmlns:a16="http://schemas.microsoft.com/office/drawing/2014/main" id="{2B06B1CF-DFB2-4690-A762-3825DCBBF5FC}"/>
              </a:ext>
            </a:extLst>
          </p:cNvPr>
          <p:cNvSpPr/>
          <p:nvPr/>
        </p:nvSpPr>
        <p:spPr>
          <a:xfrm flipV="1">
            <a:off x="7451786" y="2286244"/>
            <a:ext cx="564784" cy="0"/>
          </a:xfrm>
          <a:prstGeom prst="line">
            <a:avLst/>
          </a:prstGeom>
          <a:ln w="12700">
            <a:solidFill>
              <a:srgbClr val="535353"/>
            </a:solidFill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EB1E18F2-348B-4514-B686-5B3D9836FD37}"/>
              </a:ext>
            </a:extLst>
          </p:cNvPr>
          <p:cNvGrpSpPr/>
          <p:nvPr/>
        </p:nvGrpSpPr>
        <p:grpSpPr>
          <a:xfrm>
            <a:off x="8083868" y="1976466"/>
            <a:ext cx="1237134" cy="591675"/>
            <a:chOff x="5477435" y="3222087"/>
            <a:chExt cx="1237134" cy="591675"/>
          </a:xfrm>
        </p:grpSpPr>
        <p:sp>
          <p:nvSpPr>
            <p:cNvPr id="80" name="직사각형">
              <a:extLst>
                <a:ext uri="{FF2B5EF4-FFF2-40B4-BE49-F238E27FC236}">
                  <a16:creationId xmlns:a16="http://schemas.microsoft.com/office/drawing/2014/main" id="{BD8D1C85-0BE7-47ED-B013-D5FA7E16C008}"/>
                </a:ext>
              </a:extLst>
            </p:cNvPr>
            <p:cNvSpPr/>
            <p:nvPr/>
          </p:nvSpPr>
          <p:spPr>
            <a:xfrm>
              <a:off x="5477435" y="3222087"/>
              <a:ext cx="1237134" cy="591675"/>
            </a:xfrm>
            <a:prstGeom prst="rect">
              <a:avLst/>
            </a:prstGeom>
            <a:solidFill>
              <a:srgbClr val="84B4DF"/>
            </a:solidFill>
            <a:ln w="12700">
              <a:miter lim="400000"/>
            </a:ln>
          </p:spPr>
          <p:txBody>
            <a:bodyPr lIns="45718" tIns="45718" rIns="45718" bIns="45718" anchor="ctr"/>
            <a:lstStyle/>
            <a:p>
              <a:pPr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81" name="실행 중 이벤트">
              <a:extLst>
                <a:ext uri="{FF2B5EF4-FFF2-40B4-BE49-F238E27FC236}">
                  <a16:creationId xmlns:a16="http://schemas.microsoft.com/office/drawing/2014/main" id="{FFEB12BE-9133-485D-911F-AD2375292A3A}"/>
                </a:ext>
              </a:extLst>
            </p:cNvPr>
            <p:cNvSpPr txBox="1"/>
            <p:nvPr/>
          </p:nvSpPr>
          <p:spPr>
            <a:xfrm>
              <a:off x="5529505" y="3364035"/>
              <a:ext cx="1132994" cy="30777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45718" tIns="45718" rIns="45718" bIns="45718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  <a:latin typeface="NanumSquare_ac Bold"/>
                  <a:ea typeface="NanumSquare_ac Bold"/>
                  <a:cs typeface="NanumSquare_ac Bold"/>
                  <a:sym typeface="NanumSquare_ac Bold"/>
                </a:defRPr>
              </a:lvl1pPr>
            </a:lstStyle>
            <a:p>
              <a:r>
                <a:rPr lang="ko-KR" altLang="en-US" dirty="0"/>
                <a:t>마이페이지</a:t>
              </a:r>
              <a:endParaRPr dirty="0"/>
            </a:p>
          </p:txBody>
        </p:sp>
      </p:grpSp>
      <p:sp>
        <p:nvSpPr>
          <p:cNvPr id="82" name="선">
            <a:extLst>
              <a:ext uri="{FF2B5EF4-FFF2-40B4-BE49-F238E27FC236}">
                <a16:creationId xmlns:a16="http://schemas.microsoft.com/office/drawing/2014/main" id="{7D17662D-E031-4166-BFA0-7B75922A5C1D}"/>
              </a:ext>
            </a:extLst>
          </p:cNvPr>
          <p:cNvSpPr/>
          <p:nvPr/>
        </p:nvSpPr>
        <p:spPr>
          <a:xfrm flipV="1">
            <a:off x="9435160" y="2286244"/>
            <a:ext cx="564784" cy="0"/>
          </a:xfrm>
          <a:prstGeom prst="line">
            <a:avLst/>
          </a:prstGeom>
          <a:ln w="12700">
            <a:solidFill>
              <a:srgbClr val="535353"/>
            </a:solidFill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643C0D32-11EF-44FA-841A-25BCB91D4172}"/>
              </a:ext>
            </a:extLst>
          </p:cNvPr>
          <p:cNvGrpSpPr/>
          <p:nvPr/>
        </p:nvGrpSpPr>
        <p:grpSpPr>
          <a:xfrm>
            <a:off x="10067242" y="1976466"/>
            <a:ext cx="1237134" cy="591675"/>
            <a:chOff x="5477435" y="3222087"/>
            <a:chExt cx="1237134" cy="591675"/>
          </a:xfrm>
        </p:grpSpPr>
        <p:sp>
          <p:nvSpPr>
            <p:cNvPr id="84" name="직사각형">
              <a:extLst>
                <a:ext uri="{FF2B5EF4-FFF2-40B4-BE49-F238E27FC236}">
                  <a16:creationId xmlns:a16="http://schemas.microsoft.com/office/drawing/2014/main" id="{2FB080DA-319B-40E8-8959-1CB2EDD47CBE}"/>
                </a:ext>
              </a:extLst>
            </p:cNvPr>
            <p:cNvSpPr/>
            <p:nvPr/>
          </p:nvSpPr>
          <p:spPr>
            <a:xfrm>
              <a:off x="5477435" y="3222087"/>
              <a:ext cx="1237134" cy="591675"/>
            </a:xfrm>
            <a:prstGeom prst="rect">
              <a:avLst/>
            </a:prstGeom>
            <a:solidFill>
              <a:srgbClr val="84B4DF"/>
            </a:solidFill>
            <a:ln w="12700">
              <a:miter lim="400000"/>
            </a:ln>
          </p:spPr>
          <p:txBody>
            <a:bodyPr lIns="45718" tIns="45718" rIns="45718" bIns="45718" anchor="ctr"/>
            <a:lstStyle/>
            <a:p>
              <a:pPr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85" name="실행 중 이벤트">
              <a:extLst>
                <a:ext uri="{FF2B5EF4-FFF2-40B4-BE49-F238E27FC236}">
                  <a16:creationId xmlns:a16="http://schemas.microsoft.com/office/drawing/2014/main" id="{33442E85-1463-44B5-8486-F775DBD6963A}"/>
                </a:ext>
              </a:extLst>
            </p:cNvPr>
            <p:cNvSpPr txBox="1"/>
            <p:nvPr/>
          </p:nvSpPr>
          <p:spPr>
            <a:xfrm>
              <a:off x="5529505" y="3364035"/>
              <a:ext cx="1132994" cy="30777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45718" tIns="45718" rIns="45718" bIns="45718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  <a:latin typeface="NanumSquare_ac Bold"/>
                  <a:ea typeface="NanumSquare_ac Bold"/>
                  <a:cs typeface="NanumSquare_ac Bold"/>
                  <a:sym typeface="NanumSquare_ac Bold"/>
                </a:defRPr>
              </a:lvl1pPr>
            </a:lstStyle>
            <a:p>
              <a:r>
                <a:rPr lang="ko-KR" altLang="en-US" dirty="0"/>
                <a:t>내 정보 수정</a:t>
              </a:r>
              <a:endParaRPr dirty="0"/>
            </a:p>
          </p:txBody>
        </p:sp>
      </p:grpSp>
      <p:sp>
        <p:nvSpPr>
          <p:cNvPr id="86" name="선">
            <a:extLst>
              <a:ext uri="{FF2B5EF4-FFF2-40B4-BE49-F238E27FC236}">
                <a16:creationId xmlns:a16="http://schemas.microsoft.com/office/drawing/2014/main" id="{6BE30185-E2D2-4E79-A3BF-B36004191033}"/>
              </a:ext>
            </a:extLst>
          </p:cNvPr>
          <p:cNvSpPr/>
          <p:nvPr/>
        </p:nvSpPr>
        <p:spPr>
          <a:xfrm flipV="1">
            <a:off x="3476638" y="1529599"/>
            <a:ext cx="564784" cy="750931"/>
          </a:xfrm>
          <a:prstGeom prst="line">
            <a:avLst/>
          </a:prstGeom>
          <a:ln w="12700">
            <a:solidFill>
              <a:srgbClr val="535353"/>
            </a:solidFill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87" name="선">
            <a:extLst>
              <a:ext uri="{FF2B5EF4-FFF2-40B4-BE49-F238E27FC236}">
                <a16:creationId xmlns:a16="http://schemas.microsoft.com/office/drawing/2014/main" id="{904F64F6-F162-4432-935E-9B5186C29DA9}"/>
              </a:ext>
            </a:extLst>
          </p:cNvPr>
          <p:cNvSpPr/>
          <p:nvPr/>
        </p:nvSpPr>
        <p:spPr>
          <a:xfrm flipV="1">
            <a:off x="1543153" y="1529599"/>
            <a:ext cx="548545" cy="1917772"/>
          </a:xfrm>
          <a:prstGeom prst="line">
            <a:avLst/>
          </a:prstGeom>
          <a:ln w="12700">
            <a:solidFill>
              <a:srgbClr val="535353"/>
            </a:solidFill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D5BB0508-0D8C-4B91-A1E7-0F83260FEF7A}"/>
              </a:ext>
            </a:extLst>
          </p:cNvPr>
          <p:cNvGrpSpPr/>
          <p:nvPr/>
        </p:nvGrpSpPr>
        <p:grpSpPr>
          <a:xfrm>
            <a:off x="2153786" y="1230735"/>
            <a:ext cx="1237134" cy="591675"/>
            <a:chOff x="5477435" y="3222087"/>
            <a:chExt cx="1237134" cy="591675"/>
          </a:xfrm>
        </p:grpSpPr>
        <p:sp>
          <p:nvSpPr>
            <p:cNvPr id="89" name="직사각형">
              <a:extLst>
                <a:ext uri="{FF2B5EF4-FFF2-40B4-BE49-F238E27FC236}">
                  <a16:creationId xmlns:a16="http://schemas.microsoft.com/office/drawing/2014/main" id="{C45A873F-4A90-4AFC-BD7E-C3C085DCE8FE}"/>
                </a:ext>
              </a:extLst>
            </p:cNvPr>
            <p:cNvSpPr/>
            <p:nvPr/>
          </p:nvSpPr>
          <p:spPr>
            <a:xfrm>
              <a:off x="5477435" y="3222087"/>
              <a:ext cx="1237134" cy="591675"/>
            </a:xfrm>
            <a:prstGeom prst="rect">
              <a:avLst/>
            </a:prstGeom>
            <a:solidFill>
              <a:srgbClr val="84B4DF"/>
            </a:solidFill>
            <a:ln w="12700">
              <a:miter lim="400000"/>
            </a:ln>
          </p:spPr>
          <p:txBody>
            <a:bodyPr lIns="45718" tIns="45718" rIns="45718" bIns="45718" anchor="ctr"/>
            <a:lstStyle/>
            <a:p>
              <a:pPr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90" name="실행 중 이벤트">
              <a:extLst>
                <a:ext uri="{FF2B5EF4-FFF2-40B4-BE49-F238E27FC236}">
                  <a16:creationId xmlns:a16="http://schemas.microsoft.com/office/drawing/2014/main" id="{AC1B35A0-006C-4CAD-94FE-A159F625E736}"/>
                </a:ext>
              </a:extLst>
            </p:cNvPr>
            <p:cNvSpPr txBox="1"/>
            <p:nvPr/>
          </p:nvSpPr>
          <p:spPr>
            <a:xfrm>
              <a:off x="5529505" y="3364035"/>
              <a:ext cx="1132994" cy="30777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45718" tIns="45718" rIns="45718" bIns="45718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  <a:latin typeface="NanumSquare_ac Bold"/>
                  <a:ea typeface="NanumSquare_ac Bold"/>
                  <a:cs typeface="NanumSquare_ac Bold"/>
                  <a:sym typeface="NanumSquare_ac Bold"/>
                </a:defRPr>
              </a:lvl1pPr>
            </a:lstStyle>
            <a:p>
              <a:r>
                <a:rPr lang="ko-KR" altLang="en-US" dirty="0"/>
                <a:t>실시간 채팅</a:t>
              </a:r>
              <a:endParaRPr dirty="0"/>
            </a:p>
          </p:txBody>
        </p:sp>
      </p:grp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슬라이드 번호 개체 틀 8"/>
          <p:cNvSpPr txBox="1">
            <a:spLocks noGrp="1"/>
          </p:cNvSpPr>
          <p:nvPr>
            <p:ph type="sldNum" sz="quarter" idx="4294967295"/>
          </p:nvPr>
        </p:nvSpPr>
        <p:spPr>
          <a:xfrm>
            <a:off x="11637626" y="6409985"/>
            <a:ext cx="292181" cy="307337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>
              <a:defRPr sz="1400" b="1"/>
            </a:lvl1pPr>
          </a:lstStyle>
          <a:p>
            <a:fld id="{86CB4B4D-7CA3-9044-876B-883B54F8677D}" type="slidenum">
              <a:t>21</a:t>
            </a:fld>
            <a:endParaRPr/>
          </a:p>
        </p:txBody>
      </p:sp>
      <p:pic>
        <p:nvPicPr>
          <p:cNvPr id="495" name="image28.png" descr="image28.png"/>
          <p:cNvPicPr>
            <a:picLocks noChangeAspect="1"/>
          </p:cNvPicPr>
          <p:nvPr/>
        </p:nvPicPr>
        <p:blipFill>
          <a:blip r:embed="rId2"/>
          <a:srcRect t="16835" b="78103"/>
          <a:stretch>
            <a:fillRect/>
          </a:stretch>
        </p:blipFill>
        <p:spPr>
          <a:xfrm>
            <a:off x="-81559" y="233610"/>
            <a:ext cx="12355095" cy="937924"/>
          </a:xfrm>
          <a:prstGeom prst="rect">
            <a:avLst/>
          </a:prstGeom>
          <a:ln w="12700">
            <a:miter lim="400000"/>
          </a:ln>
        </p:spPr>
      </p:pic>
      <p:sp>
        <p:nvSpPr>
          <p:cNvPr id="550" name="TextBox 2"/>
          <p:cNvSpPr txBox="1"/>
          <p:nvPr/>
        </p:nvSpPr>
        <p:spPr>
          <a:xfrm>
            <a:off x="321303" y="164257"/>
            <a:ext cx="2184397" cy="599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defTabSz="914400">
              <a:defRPr sz="3600">
                <a:latin typeface="NanumSquare_ac Bold"/>
                <a:ea typeface="NanumSquare_ac Bold"/>
                <a:cs typeface="NanumSquare_ac Bold"/>
                <a:sym typeface="NanumSquare_ac Bold"/>
              </a:defRPr>
            </a:lvl1pPr>
          </a:lstStyle>
          <a:p>
            <a:r>
              <a:t>전체 흐름도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FD58EE62-199B-4D66-9C1B-455A2E5DEC7F}"/>
              </a:ext>
            </a:extLst>
          </p:cNvPr>
          <p:cNvGrpSpPr/>
          <p:nvPr/>
        </p:nvGrpSpPr>
        <p:grpSpPr>
          <a:xfrm>
            <a:off x="214184" y="1016935"/>
            <a:ext cx="3565141" cy="1719281"/>
            <a:chOff x="214184" y="1016935"/>
            <a:chExt cx="3565141" cy="1719281"/>
          </a:xfrm>
        </p:grpSpPr>
        <p:sp>
          <p:nvSpPr>
            <p:cNvPr id="497" name="직사각형 22"/>
            <p:cNvSpPr/>
            <p:nvPr/>
          </p:nvSpPr>
          <p:spPr>
            <a:xfrm>
              <a:off x="600404" y="1305673"/>
              <a:ext cx="2911457" cy="1430543"/>
            </a:xfrm>
            <a:prstGeom prst="rect">
              <a:avLst/>
            </a:prstGeom>
            <a:solidFill>
              <a:srgbClr val="F9F4EE"/>
            </a:solidFill>
            <a:ln w="12700">
              <a:miter lim="400000"/>
            </a:ln>
          </p:spPr>
          <p:txBody>
            <a:bodyPr lIns="45718" tIns="45718" rIns="45718" bIns="45718" anchor="ctr"/>
            <a:lstStyle/>
            <a:p>
              <a:pPr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98" name="직사각형"/>
            <p:cNvSpPr/>
            <p:nvPr/>
          </p:nvSpPr>
          <p:spPr>
            <a:xfrm>
              <a:off x="214184" y="1016935"/>
              <a:ext cx="1237135" cy="442765"/>
            </a:xfrm>
            <a:prstGeom prst="rect">
              <a:avLst/>
            </a:prstGeom>
            <a:solidFill>
              <a:schemeClr val="accent1">
                <a:satOff val="-19091"/>
                <a:lumOff val="-11921"/>
              </a:schemeClr>
            </a:solidFill>
            <a:ln w="12700">
              <a:miter lim="400000"/>
            </a:ln>
          </p:spPr>
          <p:txBody>
            <a:bodyPr lIns="45718" tIns="45718" rIns="45718" bIns="45718" anchor="ctr"/>
            <a:lstStyle/>
            <a:p>
              <a:pPr algn="ctr">
                <a:defRPr sz="1300">
                  <a:solidFill>
                    <a:srgbClr val="FFFFFF"/>
                  </a:solidFill>
                  <a:latin typeface="Noto Sans KR"/>
                  <a:ea typeface="Noto Sans KR"/>
                  <a:cs typeface="Noto Sans KR"/>
                  <a:sym typeface="Noto Sans KR"/>
                </a:defRPr>
              </a:pPr>
              <a:endParaRPr/>
            </a:p>
          </p:txBody>
        </p:sp>
        <p:sp>
          <p:nvSpPr>
            <p:cNvPr id="499" name="게임 시작"/>
            <p:cNvSpPr txBox="1"/>
            <p:nvPr/>
          </p:nvSpPr>
          <p:spPr>
            <a:xfrm>
              <a:off x="266257" y="1076734"/>
              <a:ext cx="1132990" cy="32316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45718" tIns="45718" rIns="45718" bIns="45718" anchor="ctr">
              <a:spAutoFit/>
            </a:bodyPr>
            <a:lstStyle>
              <a:lvl1pPr algn="ctr">
                <a:defRPr sz="1500">
                  <a:solidFill>
                    <a:srgbClr val="FFFFFF"/>
                  </a:solidFill>
                  <a:latin typeface="Noto Sans KR"/>
                  <a:ea typeface="Noto Sans KR"/>
                  <a:cs typeface="Noto Sans KR"/>
                  <a:sym typeface="Noto Sans KR"/>
                </a:defRPr>
              </a:lvl1pPr>
            </a:lstStyle>
            <a:p>
              <a:r>
                <a:rPr lang="ko-KR" altLang="en-US" dirty="0"/>
                <a:t>모든 페이지</a:t>
              </a:r>
              <a:endParaRPr dirty="0"/>
            </a:p>
          </p:txBody>
        </p:sp>
        <p:sp>
          <p:nvSpPr>
            <p:cNvPr id="500" name="직사각형"/>
            <p:cNvSpPr/>
            <p:nvPr/>
          </p:nvSpPr>
          <p:spPr>
            <a:xfrm>
              <a:off x="853091" y="1550095"/>
              <a:ext cx="946004" cy="1014467"/>
            </a:xfrm>
            <a:prstGeom prst="rect">
              <a:avLst/>
            </a:prstGeom>
            <a:solidFill>
              <a:srgbClr val="E8F6FC"/>
            </a:solidFill>
            <a:ln w="12700">
              <a:solidFill>
                <a:srgbClr val="42719B"/>
              </a:solidFill>
            </a:ln>
          </p:spPr>
          <p:txBody>
            <a:bodyPr lIns="45718" tIns="45718" rIns="45718" bIns="45718" anchor="ctr"/>
            <a:lstStyle/>
            <a:p>
              <a:pPr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rPr lang="en-US" sz="1400" dirty="0">
                  <a:solidFill>
                    <a:schemeClr val="tx1"/>
                  </a:solidFill>
                </a:rPr>
                <a:t>header</a:t>
              </a:r>
              <a:endParaRPr sz="1400" dirty="0">
                <a:solidFill>
                  <a:schemeClr val="tx1"/>
                </a:solidFill>
              </a:endParaRPr>
            </a:p>
          </p:txBody>
        </p:sp>
        <p:sp>
          <p:nvSpPr>
            <p:cNvPr id="503" name="사용할…"/>
            <p:cNvSpPr txBox="1"/>
            <p:nvPr/>
          </p:nvSpPr>
          <p:spPr>
            <a:xfrm>
              <a:off x="1879512" y="1915579"/>
              <a:ext cx="841866" cy="27699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45718" tIns="45718" rIns="45718" bIns="45718" anchor="ctr">
              <a:spAutoFit/>
            </a:bodyPr>
            <a:lstStyle/>
            <a:p>
              <a:pPr algn="ctr">
                <a:defRPr sz="1200">
                  <a:latin typeface="Noto Sans KR"/>
                  <a:ea typeface="Noto Sans KR"/>
                  <a:cs typeface="Noto Sans KR"/>
                  <a:sym typeface="Noto Sans KR"/>
                </a:defRPr>
              </a:pPr>
              <a:endParaRPr dirty="0"/>
            </a:p>
          </p:txBody>
        </p:sp>
        <p:sp>
          <p:nvSpPr>
            <p:cNvPr id="511" name="개체가…"/>
            <p:cNvSpPr txBox="1"/>
            <p:nvPr/>
          </p:nvSpPr>
          <p:spPr>
            <a:xfrm>
              <a:off x="2976233" y="1915579"/>
              <a:ext cx="803092" cy="27699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45718" tIns="45718" rIns="45718" bIns="45718" anchor="ctr">
              <a:spAutoFit/>
            </a:bodyPr>
            <a:lstStyle/>
            <a:p>
              <a:pPr algn="ctr">
                <a:defRPr sz="1200">
                  <a:latin typeface="Noto Sans KR"/>
                  <a:ea typeface="Noto Sans KR"/>
                  <a:cs typeface="Noto Sans KR"/>
                  <a:sym typeface="Noto Sans KR"/>
                </a:defRPr>
              </a:pPr>
              <a:endParaRPr dirty="0"/>
            </a:p>
          </p:txBody>
        </p:sp>
        <p:sp>
          <p:nvSpPr>
            <p:cNvPr id="60" name="직사각형">
              <a:extLst>
                <a:ext uri="{FF2B5EF4-FFF2-40B4-BE49-F238E27FC236}">
                  <a16:creationId xmlns:a16="http://schemas.microsoft.com/office/drawing/2014/main" id="{6E9724B6-DB71-4278-96D8-E898313220FA}"/>
                </a:ext>
              </a:extLst>
            </p:cNvPr>
            <p:cNvSpPr/>
            <p:nvPr/>
          </p:nvSpPr>
          <p:spPr>
            <a:xfrm>
              <a:off x="2196479" y="1550095"/>
              <a:ext cx="946004" cy="1014467"/>
            </a:xfrm>
            <a:prstGeom prst="rect">
              <a:avLst/>
            </a:prstGeom>
            <a:solidFill>
              <a:srgbClr val="E8F6FC"/>
            </a:solidFill>
            <a:ln w="12700">
              <a:solidFill>
                <a:srgbClr val="42719B"/>
              </a:solidFill>
            </a:ln>
          </p:spPr>
          <p:txBody>
            <a:bodyPr lIns="45718" tIns="45718" rIns="45718" bIns="45718" anchor="ctr"/>
            <a:lstStyle/>
            <a:p>
              <a:pPr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rPr lang="en-US" sz="1400" dirty="0">
                  <a:solidFill>
                    <a:schemeClr val="tx1"/>
                  </a:solidFill>
                </a:rPr>
                <a:t>footer</a:t>
              </a:r>
              <a:endParaRPr sz="1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F81BACEB-FB51-4A4B-BB47-EAB9C3F4F72B}"/>
              </a:ext>
            </a:extLst>
          </p:cNvPr>
          <p:cNvGrpSpPr/>
          <p:nvPr/>
        </p:nvGrpSpPr>
        <p:grpSpPr>
          <a:xfrm>
            <a:off x="223769" y="3057290"/>
            <a:ext cx="7620582" cy="1719281"/>
            <a:chOff x="214184" y="1016935"/>
            <a:chExt cx="7620582" cy="1719281"/>
          </a:xfrm>
        </p:grpSpPr>
        <p:sp>
          <p:nvSpPr>
            <p:cNvPr id="64" name="직사각형 22">
              <a:extLst>
                <a:ext uri="{FF2B5EF4-FFF2-40B4-BE49-F238E27FC236}">
                  <a16:creationId xmlns:a16="http://schemas.microsoft.com/office/drawing/2014/main" id="{5348A547-AA01-41A8-AA6C-A98854E3318D}"/>
                </a:ext>
              </a:extLst>
            </p:cNvPr>
            <p:cNvSpPr/>
            <p:nvPr/>
          </p:nvSpPr>
          <p:spPr>
            <a:xfrm>
              <a:off x="600404" y="1305673"/>
              <a:ext cx="7234362" cy="1430543"/>
            </a:xfrm>
            <a:prstGeom prst="rect">
              <a:avLst/>
            </a:prstGeom>
            <a:solidFill>
              <a:srgbClr val="F9F4EE"/>
            </a:solidFill>
            <a:ln w="12700">
              <a:miter lim="400000"/>
            </a:ln>
          </p:spPr>
          <p:txBody>
            <a:bodyPr lIns="45718" tIns="45718" rIns="45718" bIns="45718" anchor="ctr"/>
            <a:lstStyle/>
            <a:p>
              <a:pPr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dirty="0"/>
            </a:p>
          </p:txBody>
        </p:sp>
        <p:sp>
          <p:nvSpPr>
            <p:cNvPr id="65" name="직사각형">
              <a:extLst>
                <a:ext uri="{FF2B5EF4-FFF2-40B4-BE49-F238E27FC236}">
                  <a16:creationId xmlns:a16="http://schemas.microsoft.com/office/drawing/2014/main" id="{5E887787-F807-47FB-8EE1-3FE80A7E8FDD}"/>
                </a:ext>
              </a:extLst>
            </p:cNvPr>
            <p:cNvSpPr/>
            <p:nvPr/>
          </p:nvSpPr>
          <p:spPr>
            <a:xfrm>
              <a:off x="214184" y="1016935"/>
              <a:ext cx="1237135" cy="442765"/>
            </a:xfrm>
            <a:prstGeom prst="rect">
              <a:avLst/>
            </a:prstGeom>
            <a:solidFill>
              <a:schemeClr val="accent1">
                <a:satOff val="-19091"/>
                <a:lumOff val="-11921"/>
              </a:schemeClr>
            </a:solidFill>
            <a:ln w="12700">
              <a:miter lim="400000"/>
            </a:ln>
          </p:spPr>
          <p:txBody>
            <a:bodyPr lIns="45718" tIns="45718" rIns="45718" bIns="45718" anchor="ctr"/>
            <a:lstStyle/>
            <a:p>
              <a:pPr algn="ctr">
                <a:defRPr sz="1300">
                  <a:solidFill>
                    <a:srgbClr val="FFFFFF"/>
                  </a:solidFill>
                  <a:latin typeface="Noto Sans KR"/>
                  <a:ea typeface="Noto Sans KR"/>
                  <a:cs typeface="Noto Sans KR"/>
                  <a:sym typeface="Noto Sans KR"/>
                </a:defRPr>
              </a:pPr>
              <a:endParaRPr/>
            </a:p>
          </p:txBody>
        </p:sp>
        <p:sp>
          <p:nvSpPr>
            <p:cNvPr id="66" name="게임 시작">
              <a:extLst>
                <a:ext uri="{FF2B5EF4-FFF2-40B4-BE49-F238E27FC236}">
                  <a16:creationId xmlns:a16="http://schemas.microsoft.com/office/drawing/2014/main" id="{974FA4DA-677E-4B9A-A4C1-4F17BF6C7CFA}"/>
                </a:ext>
              </a:extLst>
            </p:cNvPr>
            <p:cNvSpPr txBox="1"/>
            <p:nvPr/>
          </p:nvSpPr>
          <p:spPr>
            <a:xfrm>
              <a:off x="266257" y="1076734"/>
              <a:ext cx="1132990" cy="32316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45718" tIns="45718" rIns="45718" bIns="45718" anchor="ctr">
              <a:spAutoFit/>
            </a:bodyPr>
            <a:lstStyle>
              <a:lvl1pPr algn="ctr">
                <a:defRPr sz="1500">
                  <a:solidFill>
                    <a:srgbClr val="FFFFFF"/>
                  </a:solidFill>
                  <a:latin typeface="Noto Sans KR"/>
                  <a:ea typeface="Noto Sans KR"/>
                  <a:cs typeface="Noto Sans KR"/>
                  <a:sym typeface="Noto Sans KR"/>
                </a:defRPr>
              </a:lvl1pPr>
            </a:lstStyle>
            <a:p>
              <a:r>
                <a:rPr lang="en-US" altLang="ko-KR" dirty="0"/>
                <a:t>header</a:t>
              </a:r>
              <a:endParaRPr dirty="0"/>
            </a:p>
          </p:txBody>
        </p:sp>
        <p:sp>
          <p:nvSpPr>
            <p:cNvPr id="67" name="직사각형">
              <a:extLst>
                <a:ext uri="{FF2B5EF4-FFF2-40B4-BE49-F238E27FC236}">
                  <a16:creationId xmlns:a16="http://schemas.microsoft.com/office/drawing/2014/main" id="{57D52D7F-4670-4FE0-8FE4-609EC1A8C1F9}"/>
                </a:ext>
              </a:extLst>
            </p:cNvPr>
            <p:cNvSpPr/>
            <p:nvPr/>
          </p:nvSpPr>
          <p:spPr>
            <a:xfrm>
              <a:off x="853091" y="1550095"/>
              <a:ext cx="946004" cy="1014467"/>
            </a:xfrm>
            <a:prstGeom prst="rect">
              <a:avLst/>
            </a:prstGeom>
            <a:solidFill>
              <a:srgbClr val="E8F6FC"/>
            </a:solidFill>
            <a:ln w="12700">
              <a:solidFill>
                <a:srgbClr val="42719B"/>
              </a:solidFill>
            </a:ln>
          </p:spPr>
          <p:txBody>
            <a:bodyPr lIns="45718" tIns="45718" rIns="45718" bIns="45718" anchor="ctr"/>
            <a:lstStyle/>
            <a:p>
              <a:pPr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rPr lang="ko-KR" altLang="en-US" sz="1400" dirty="0">
                  <a:solidFill>
                    <a:schemeClr val="tx1"/>
                  </a:solidFill>
                </a:rPr>
                <a:t>베스트 상품</a:t>
              </a:r>
              <a:endParaRPr sz="1400" dirty="0">
                <a:solidFill>
                  <a:schemeClr val="tx1"/>
                </a:solidFill>
              </a:endParaRPr>
            </a:p>
          </p:txBody>
        </p:sp>
        <p:sp>
          <p:nvSpPr>
            <p:cNvPr id="68" name="사용할…">
              <a:extLst>
                <a:ext uri="{FF2B5EF4-FFF2-40B4-BE49-F238E27FC236}">
                  <a16:creationId xmlns:a16="http://schemas.microsoft.com/office/drawing/2014/main" id="{16E5956F-6CD7-455F-95CD-1D7700CCB475}"/>
                </a:ext>
              </a:extLst>
            </p:cNvPr>
            <p:cNvSpPr txBox="1"/>
            <p:nvPr/>
          </p:nvSpPr>
          <p:spPr>
            <a:xfrm>
              <a:off x="1879512" y="1915579"/>
              <a:ext cx="841866" cy="27699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45718" tIns="45718" rIns="45718" bIns="45718" anchor="ctr">
              <a:spAutoFit/>
            </a:bodyPr>
            <a:lstStyle/>
            <a:p>
              <a:pPr algn="ctr">
                <a:defRPr sz="1200">
                  <a:latin typeface="Noto Sans KR"/>
                  <a:ea typeface="Noto Sans KR"/>
                  <a:cs typeface="Noto Sans KR"/>
                  <a:sym typeface="Noto Sans KR"/>
                </a:defRPr>
              </a:pPr>
              <a:endParaRPr dirty="0"/>
            </a:p>
          </p:txBody>
        </p:sp>
        <p:sp>
          <p:nvSpPr>
            <p:cNvPr id="70" name="직사각형">
              <a:extLst>
                <a:ext uri="{FF2B5EF4-FFF2-40B4-BE49-F238E27FC236}">
                  <a16:creationId xmlns:a16="http://schemas.microsoft.com/office/drawing/2014/main" id="{AF6A3257-17EF-4030-BEF7-F53D6E42AB77}"/>
                </a:ext>
              </a:extLst>
            </p:cNvPr>
            <p:cNvSpPr/>
            <p:nvPr/>
          </p:nvSpPr>
          <p:spPr>
            <a:xfrm>
              <a:off x="2196479" y="1550095"/>
              <a:ext cx="946004" cy="1014467"/>
            </a:xfrm>
            <a:prstGeom prst="rect">
              <a:avLst/>
            </a:prstGeom>
            <a:solidFill>
              <a:srgbClr val="E8F6FC"/>
            </a:solidFill>
            <a:ln w="12700">
              <a:solidFill>
                <a:srgbClr val="42719B"/>
              </a:solidFill>
            </a:ln>
          </p:spPr>
          <p:txBody>
            <a:bodyPr lIns="45718" tIns="45718" rIns="45718" bIns="45718" anchor="ctr"/>
            <a:lstStyle/>
            <a:p>
              <a:pPr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rPr lang="ko-KR" altLang="en-US" sz="1400" dirty="0">
                  <a:solidFill>
                    <a:schemeClr val="tx1"/>
                  </a:solidFill>
                </a:rPr>
                <a:t>진행중인 이벤트</a:t>
              </a:r>
              <a:endParaRPr sz="1400" dirty="0">
                <a:solidFill>
                  <a:schemeClr val="tx1"/>
                </a:solidFill>
              </a:endParaRPr>
            </a:p>
          </p:txBody>
        </p:sp>
        <p:sp>
          <p:nvSpPr>
            <p:cNvPr id="71" name="직사각형">
              <a:extLst>
                <a:ext uri="{FF2B5EF4-FFF2-40B4-BE49-F238E27FC236}">
                  <a16:creationId xmlns:a16="http://schemas.microsoft.com/office/drawing/2014/main" id="{10D7D9B0-BD4B-4430-92E6-50E100629C74}"/>
                </a:ext>
              </a:extLst>
            </p:cNvPr>
            <p:cNvSpPr/>
            <p:nvPr/>
          </p:nvSpPr>
          <p:spPr>
            <a:xfrm>
              <a:off x="3499418" y="1550095"/>
              <a:ext cx="946004" cy="1014467"/>
            </a:xfrm>
            <a:prstGeom prst="rect">
              <a:avLst/>
            </a:prstGeom>
            <a:solidFill>
              <a:srgbClr val="E8F6FC"/>
            </a:solidFill>
            <a:ln w="12700">
              <a:solidFill>
                <a:srgbClr val="42719B"/>
              </a:solidFill>
            </a:ln>
          </p:spPr>
          <p:txBody>
            <a:bodyPr lIns="45718" tIns="45718" rIns="45718" bIns="45718" anchor="ctr"/>
            <a:lstStyle/>
            <a:p>
              <a:pPr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rPr lang="ko-KR" altLang="en-US" sz="1400" dirty="0">
                  <a:solidFill>
                    <a:schemeClr val="tx1"/>
                  </a:solidFill>
                </a:rPr>
                <a:t>쿠폰 </a:t>
              </a:r>
              <a:r>
                <a:rPr lang="en-US" altLang="ko-KR" sz="1400" dirty="0">
                  <a:solidFill>
                    <a:schemeClr val="tx1"/>
                  </a:solidFill>
                </a:rPr>
                <a:t>&amp; </a:t>
              </a:r>
              <a:r>
                <a:rPr lang="ko-KR" altLang="en-US" sz="1400" dirty="0">
                  <a:solidFill>
                    <a:schemeClr val="tx1"/>
                  </a:solidFill>
                </a:rPr>
                <a:t>혜택</a:t>
              </a:r>
              <a:endParaRPr sz="1400" dirty="0">
                <a:solidFill>
                  <a:schemeClr val="tx1"/>
                </a:solidFill>
              </a:endParaRPr>
            </a:p>
          </p:txBody>
        </p:sp>
        <p:sp>
          <p:nvSpPr>
            <p:cNvPr id="72" name="직사각형">
              <a:extLst>
                <a:ext uri="{FF2B5EF4-FFF2-40B4-BE49-F238E27FC236}">
                  <a16:creationId xmlns:a16="http://schemas.microsoft.com/office/drawing/2014/main" id="{982D1E9B-D69E-45DE-99B9-77E36FCE15D2}"/>
                </a:ext>
              </a:extLst>
            </p:cNvPr>
            <p:cNvSpPr/>
            <p:nvPr/>
          </p:nvSpPr>
          <p:spPr>
            <a:xfrm>
              <a:off x="4770457" y="1550095"/>
              <a:ext cx="1474048" cy="1014467"/>
            </a:xfrm>
            <a:prstGeom prst="rect">
              <a:avLst/>
            </a:prstGeom>
            <a:solidFill>
              <a:srgbClr val="E8F6FC"/>
            </a:solidFill>
            <a:ln w="12700">
              <a:solidFill>
                <a:srgbClr val="42719B"/>
              </a:solidFill>
            </a:ln>
          </p:spPr>
          <p:txBody>
            <a:bodyPr lIns="45718" tIns="45718" rIns="45718" bIns="45718" anchor="ctr"/>
            <a:lstStyle/>
            <a:p>
              <a:pPr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rPr lang="ko-KR" altLang="en-US" sz="1400" dirty="0">
                  <a:solidFill>
                    <a:schemeClr val="tx1"/>
                  </a:solidFill>
                </a:rPr>
                <a:t>로그인</a:t>
              </a:r>
              <a:endParaRPr lang="en-US" altLang="ko-KR" sz="1400" dirty="0">
                <a:solidFill>
                  <a:schemeClr val="tx1"/>
                </a:solidFill>
              </a:endParaRPr>
            </a:p>
            <a:p>
              <a:pPr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rPr lang="en-US" sz="1400" dirty="0">
                  <a:solidFill>
                    <a:schemeClr val="tx1"/>
                  </a:solidFill>
                </a:rPr>
                <a:t>or</a:t>
              </a:r>
            </a:p>
            <a:p>
              <a:pPr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rPr lang="ko-KR" altLang="en-US" sz="1400" dirty="0" err="1">
                  <a:solidFill>
                    <a:schemeClr val="tx1"/>
                  </a:solidFill>
                </a:rPr>
                <a:t>내정보</a:t>
              </a:r>
              <a:r>
                <a:rPr lang="en-US" altLang="ko-KR" sz="1400" dirty="0">
                  <a:solidFill>
                    <a:schemeClr val="tx1"/>
                  </a:solidFill>
                </a:rPr>
                <a:t>/</a:t>
              </a:r>
              <a:r>
                <a:rPr lang="ko-KR" altLang="en-US" sz="1400" dirty="0">
                  <a:solidFill>
                    <a:schemeClr val="tx1"/>
                  </a:solidFill>
                </a:rPr>
                <a:t>로그아웃</a:t>
              </a:r>
              <a:endParaRPr sz="1400" dirty="0">
                <a:solidFill>
                  <a:schemeClr val="tx1"/>
                </a:solidFill>
              </a:endParaRPr>
            </a:p>
          </p:txBody>
        </p:sp>
        <p:sp>
          <p:nvSpPr>
            <p:cNvPr id="73" name="직사각형">
              <a:extLst>
                <a:ext uri="{FF2B5EF4-FFF2-40B4-BE49-F238E27FC236}">
                  <a16:creationId xmlns:a16="http://schemas.microsoft.com/office/drawing/2014/main" id="{91EB54D6-46AC-4FC7-BE98-CEA4C708E1AC}"/>
                </a:ext>
              </a:extLst>
            </p:cNvPr>
            <p:cNvSpPr/>
            <p:nvPr/>
          </p:nvSpPr>
          <p:spPr>
            <a:xfrm>
              <a:off x="6572752" y="1550095"/>
              <a:ext cx="996971" cy="1014467"/>
            </a:xfrm>
            <a:prstGeom prst="rect">
              <a:avLst/>
            </a:prstGeom>
            <a:solidFill>
              <a:srgbClr val="E8F6FC"/>
            </a:solidFill>
            <a:ln w="12700">
              <a:solidFill>
                <a:srgbClr val="42719B"/>
              </a:solidFill>
            </a:ln>
          </p:spPr>
          <p:txBody>
            <a:bodyPr lIns="45718" tIns="45718" rIns="45718" bIns="45718" anchor="ctr"/>
            <a:lstStyle/>
            <a:p>
              <a:pPr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rPr lang="ko-KR" altLang="en-US" sz="1400">
                  <a:solidFill>
                    <a:schemeClr val="tx1"/>
                  </a:solidFill>
                </a:rPr>
                <a:t>고객센터</a:t>
              </a:r>
              <a:endParaRPr sz="1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B8223EFB-56C6-4700-B1A1-4370189B3371}"/>
              </a:ext>
            </a:extLst>
          </p:cNvPr>
          <p:cNvGrpSpPr/>
          <p:nvPr/>
        </p:nvGrpSpPr>
        <p:grpSpPr>
          <a:xfrm>
            <a:off x="223769" y="4921625"/>
            <a:ext cx="3565141" cy="1719281"/>
            <a:chOff x="214184" y="1016935"/>
            <a:chExt cx="3565141" cy="1719281"/>
          </a:xfrm>
        </p:grpSpPr>
        <p:sp>
          <p:nvSpPr>
            <p:cNvPr id="75" name="직사각형 22">
              <a:extLst>
                <a:ext uri="{FF2B5EF4-FFF2-40B4-BE49-F238E27FC236}">
                  <a16:creationId xmlns:a16="http://schemas.microsoft.com/office/drawing/2014/main" id="{A6465910-9EAA-468C-84DB-AD9E55EE32AA}"/>
                </a:ext>
              </a:extLst>
            </p:cNvPr>
            <p:cNvSpPr/>
            <p:nvPr/>
          </p:nvSpPr>
          <p:spPr>
            <a:xfrm>
              <a:off x="600404" y="1305673"/>
              <a:ext cx="2911457" cy="1430543"/>
            </a:xfrm>
            <a:prstGeom prst="rect">
              <a:avLst/>
            </a:prstGeom>
            <a:solidFill>
              <a:srgbClr val="F9F4EE"/>
            </a:solidFill>
            <a:ln w="12700">
              <a:miter lim="400000"/>
            </a:ln>
          </p:spPr>
          <p:txBody>
            <a:bodyPr lIns="45718" tIns="45718" rIns="45718" bIns="45718" anchor="ctr"/>
            <a:lstStyle/>
            <a:p>
              <a:pPr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76" name="직사각형">
              <a:extLst>
                <a:ext uri="{FF2B5EF4-FFF2-40B4-BE49-F238E27FC236}">
                  <a16:creationId xmlns:a16="http://schemas.microsoft.com/office/drawing/2014/main" id="{B75F13AB-A645-42A6-928F-384B03EBE041}"/>
                </a:ext>
              </a:extLst>
            </p:cNvPr>
            <p:cNvSpPr/>
            <p:nvPr/>
          </p:nvSpPr>
          <p:spPr>
            <a:xfrm>
              <a:off x="214184" y="1016935"/>
              <a:ext cx="1237135" cy="442765"/>
            </a:xfrm>
            <a:prstGeom prst="rect">
              <a:avLst/>
            </a:prstGeom>
            <a:solidFill>
              <a:schemeClr val="accent1">
                <a:satOff val="-19091"/>
                <a:lumOff val="-11921"/>
              </a:schemeClr>
            </a:solidFill>
            <a:ln w="12700">
              <a:miter lim="400000"/>
            </a:ln>
          </p:spPr>
          <p:txBody>
            <a:bodyPr lIns="45718" tIns="45718" rIns="45718" bIns="45718" anchor="ctr"/>
            <a:lstStyle/>
            <a:p>
              <a:pPr algn="ctr">
                <a:defRPr sz="1300">
                  <a:solidFill>
                    <a:srgbClr val="FFFFFF"/>
                  </a:solidFill>
                  <a:latin typeface="Noto Sans KR"/>
                  <a:ea typeface="Noto Sans KR"/>
                  <a:cs typeface="Noto Sans KR"/>
                  <a:sym typeface="Noto Sans KR"/>
                </a:defRPr>
              </a:pPr>
              <a:endParaRPr/>
            </a:p>
          </p:txBody>
        </p:sp>
        <p:sp>
          <p:nvSpPr>
            <p:cNvPr id="77" name="게임 시작">
              <a:extLst>
                <a:ext uri="{FF2B5EF4-FFF2-40B4-BE49-F238E27FC236}">
                  <a16:creationId xmlns:a16="http://schemas.microsoft.com/office/drawing/2014/main" id="{6A7806ED-71E5-4EB3-86B8-1B04C3373652}"/>
                </a:ext>
              </a:extLst>
            </p:cNvPr>
            <p:cNvSpPr txBox="1"/>
            <p:nvPr/>
          </p:nvSpPr>
          <p:spPr>
            <a:xfrm>
              <a:off x="266257" y="1076734"/>
              <a:ext cx="1132990" cy="32316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45718" tIns="45718" rIns="45718" bIns="45718" anchor="ctr">
              <a:spAutoFit/>
            </a:bodyPr>
            <a:lstStyle>
              <a:lvl1pPr algn="ctr">
                <a:defRPr sz="1500">
                  <a:solidFill>
                    <a:srgbClr val="FFFFFF"/>
                  </a:solidFill>
                  <a:latin typeface="Noto Sans KR"/>
                  <a:ea typeface="Noto Sans KR"/>
                  <a:cs typeface="Noto Sans KR"/>
                  <a:sym typeface="Noto Sans KR"/>
                </a:defRPr>
              </a:lvl1pPr>
            </a:lstStyle>
            <a:p>
              <a:r>
                <a:rPr lang="en-US" dirty="0"/>
                <a:t>footer</a:t>
              </a:r>
              <a:endParaRPr dirty="0"/>
            </a:p>
          </p:txBody>
        </p:sp>
        <p:sp>
          <p:nvSpPr>
            <p:cNvPr id="78" name="직사각형">
              <a:extLst>
                <a:ext uri="{FF2B5EF4-FFF2-40B4-BE49-F238E27FC236}">
                  <a16:creationId xmlns:a16="http://schemas.microsoft.com/office/drawing/2014/main" id="{EFF3B11D-6CA8-4334-B946-2253A814E784}"/>
                </a:ext>
              </a:extLst>
            </p:cNvPr>
            <p:cNvSpPr/>
            <p:nvPr/>
          </p:nvSpPr>
          <p:spPr>
            <a:xfrm>
              <a:off x="853091" y="1550095"/>
              <a:ext cx="946004" cy="1014467"/>
            </a:xfrm>
            <a:prstGeom prst="rect">
              <a:avLst/>
            </a:prstGeom>
            <a:solidFill>
              <a:srgbClr val="E8F6FC"/>
            </a:solidFill>
            <a:ln w="12700">
              <a:solidFill>
                <a:srgbClr val="42719B"/>
              </a:solidFill>
            </a:ln>
          </p:spPr>
          <p:txBody>
            <a:bodyPr lIns="45718" tIns="45718" rIns="45718" bIns="45718" anchor="ctr"/>
            <a:lstStyle/>
            <a:p>
              <a:pPr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rPr lang="ko-KR" altLang="en-US" sz="1400" dirty="0">
                  <a:solidFill>
                    <a:schemeClr val="tx1"/>
                  </a:solidFill>
                </a:rPr>
                <a:t>간단한</a:t>
              </a:r>
              <a:endParaRPr lang="en-US" altLang="ko-KR" sz="1400" dirty="0">
                <a:solidFill>
                  <a:schemeClr val="tx1"/>
                </a:solidFill>
              </a:endParaRPr>
            </a:p>
            <a:p>
              <a:pPr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rPr lang="ko-KR" altLang="en-US" sz="1400" dirty="0">
                  <a:solidFill>
                    <a:schemeClr val="tx1"/>
                  </a:solidFill>
                </a:rPr>
                <a:t>문구</a:t>
              </a:r>
              <a:endParaRPr sz="1400" dirty="0">
                <a:solidFill>
                  <a:schemeClr val="tx1"/>
                </a:solidFill>
              </a:endParaRPr>
            </a:p>
          </p:txBody>
        </p:sp>
        <p:sp>
          <p:nvSpPr>
            <p:cNvPr id="79" name="사용할…">
              <a:extLst>
                <a:ext uri="{FF2B5EF4-FFF2-40B4-BE49-F238E27FC236}">
                  <a16:creationId xmlns:a16="http://schemas.microsoft.com/office/drawing/2014/main" id="{E0F4CD7C-78CD-49F7-AD08-F8076F45540F}"/>
                </a:ext>
              </a:extLst>
            </p:cNvPr>
            <p:cNvSpPr txBox="1"/>
            <p:nvPr/>
          </p:nvSpPr>
          <p:spPr>
            <a:xfrm>
              <a:off x="1879512" y="1915579"/>
              <a:ext cx="841866" cy="27699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45718" tIns="45718" rIns="45718" bIns="45718" anchor="ctr">
              <a:spAutoFit/>
            </a:bodyPr>
            <a:lstStyle/>
            <a:p>
              <a:pPr algn="ctr">
                <a:defRPr sz="1200">
                  <a:latin typeface="Noto Sans KR"/>
                  <a:ea typeface="Noto Sans KR"/>
                  <a:cs typeface="Noto Sans KR"/>
                  <a:sym typeface="Noto Sans KR"/>
                </a:defRPr>
              </a:pPr>
              <a:endParaRPr dirty="0"/>
            </a:p>
          </p:txBody>
        </p:sp>
        <p:sp>
          <p:nvSpPr>
            <p:cNvPr id="80" name="개체가…">
              <a:extLst>
                <a:ext uri="{FF2B5EF4-FFF2-40B4-BE49-F238E27FC236}">
                  <a16:creationId xmlns:a16="http://schemas.microsoft.com/office/drawing/2014/main" id="{FFF1126A-B0B1-4B93-A62A-944C75034B7B}"/>
                </a:ext>
              </a:extLst>
            </p:cNvPr>
            <p:cNvSpPr txBox="1"/>
            <p:nvPr/>
          </p:nvSpPr>
          <p:spPr>
            <a:xfrm>
              <a:off x="2976233" y="1915579"/>
              <a:ext cx="803092" cy="27699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45718" tIns="45718" rIns="45718" bIns="45718" anchor="ctr">
              <a:spAutoFit/>
            </a:bodyPr>
            <a:lstStyle/>
            <a:p>
              <a:pPr algn="ctr">
                <a:defRPr sz="1200">
                  <a:latin typeface="Noto Sans KR"/>
                  <a:ea typeface="Noto Sans KR"/>
                  <a:cs typeface="Noto Sans KR"/>
                  <a:sym typeface="Noto Sans KR"/>
                </a:defRPr>
              </a:pPr>
              <a:endParaRPr dirty="0"/>
            </a:p>
          </p:txBody>
        </p:sp>
        <p:sp>
          <p:nvSpPr>
            <p:cNvPr id="81" name="직사각형">
              <a:extLst>
                <a:ext uri="{FF2B5EF4-FFF2-40B4-BE49-F238E27FC236}">
                  <a16:creationId xmlns:a16="http://schemas.microsoft.com/office/drawing/2014/main" id="{105A285B-DE6A-4B63-B263-FF4A55267510}"/>
                </a:ext>
              </a:extLst>
            </p:cNvPr>
            <p:cNvSpPr/>
            <p:nvPr/>
          </p:nvSpPr>
          <p:spPr>
            <a:xfrm>
              <a:off x="2196479" y="1550095"/>
              <a:ext cx="946004" cy="1014467"/>
            </a:xfrm>
            <a:prstGeom prst="rect">
              <a:avLst/>
            </a:prstGeom>
            <a:solidFill>
              <a:srgbClr val="E8F6FC"/>
            </a:solidFill>
            <a:ln w="12700">
              <a:solidFill>
                <a:srgbClr val="42719B"/>
              </a:solidFill>
            </a:ln>
          </p:spPr>
          <p:txBody>
            <a:bodyPr lIns="45718" tIns="45718" rIns="45718" bIns="45718" anchor="ctr"/>
            <a:lstStyle/>
            <a:p>
              <a:pPr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rPr lang="ko-KR" altLang="en-US" sz="1400" dirty="0">
                  <a:solidFill>
                    <a:schemeClr val="tx1"/>
                  </a:solidFill>
                </a:rPr>
                <a:t>실시간</a:t>
              </a:r>
              <a:endParaRPr lang="en-US" altLang="ko-KR" sz="1400" dirty="0">
                <a:solidFill>
                  <a:schemeClr val="tx1"/>
                </a:solidFill>
              </a:endParaRPr>
            </a:p>
            <a:p>
              <a:pPr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rPr lang="ko-KR" altLang="en-US" sz="1400" dirty="0">
                  <a:solidFill>
                    <a:schemeClr val="tx1"/>
                  </a:solidFill>
                </a:rPr>
                <a:t>채팅 문의</a:t>
              </a:r>
              <a:endParaRPr lang="en-US" altLang="ko-KR" sz="1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0CC215D8-17E1-457F-9A1E-15468C9E039B}"/>
              </a:ext>
            </a:extLst>
          </p:cNvPr>
          <p:cNvGrpSpPr/>
          <p:nvPr/>
        </p:nvGrpSpPr>
        <p:grpSpPr>
          <a:xfrm>
            <a:off x="5486125" y="1137338"/>
            <a:ext cx="3565141" cy="1774898"/>
            <a:chOff x="214184" y="961318"/>
            <a:chExt cx="3565141" cy="1774898"/>
          </a:xfrm>
        </p:grpSpPr>
        <p:sp>
          <p:nvSpPr>
            <p:cNvPr id="83" name="직사각형 22">
              <a:extLst>
                <a:ext uri="{FF2B5EF4-FFF2-40B4-BE49-F238E27FC236}">
                  <a16:creationId xmlns:a16="http://schemas.microsoft.com/office/drawing/2014/main" id="{E7038E1D-73A7-4999-99EF-5AADD3F32EB7}"/>
                </a:ext>
              </a:extLst>
            </p:cNvPr>
            <p:cNvSpPr/>
            <p:nvPr/>
          </p:nvSpPr>
          <p:spPr>
            <a:xfrm>
              <a:off x="600405" y="1305673"/>
              <a:ext cx="1503654" cy="1430543"/>
            </a:xfrm>
            <a:prstGeom prst="rect">
              <a:avLst/>
            </a:prstGeom>
            <a:solidFill>
              <a:srgbClr val="F9F4EE"/>
            </a:solidFill>
            <a:ln w="12700">
              <a:miter lim="400000"/>
            </a:ln>
          </p:spPr>
          <p:txBody>
            <a:bodyPr lIns="45718" tIns="45718" rIns="45718" bIns="45718" anchor="ctr"/>
            <a:lstStyle/>
            <a:p>
              <a:pPr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84" name="직사각형">
              <a:extLst>
                <a:ext uri="{FF2B5EF4-FFF2-40B4-BE49-F238E27FC236}">
                  <a16:creationId xmlns:a16="http://schemas.microsoft.com/office/drawing/2014/main" id="{05B0138C-004D-4393-A09E-044FB19C14C4}"/>
                </a:ext>
              </a:extLst>
            </p:cNvPr>
            <p:cNvSpPr/>
            <p:nvPr/>
          </p:nvSpPr>
          <p:spPr>
            <a:xfrm>
              <a:off x="214184" y="1016935"/>
              <a:ext cx="1237135" cy="442765"/>
            </a:xfrm>
            <a:prstGeom prst="rect">
              <a:avLst/>
            </a:prstGeom>
            <a:solidFill>
              <a:schemeClr val="accent1">
                <a:satOff val="-19091"/>
                <a:lumOff val="-11921"/>
              </a:schemeClr>
            </a:solidFill>
            <a:ln w="12700">
              <a:miter lim="400000"/>
            </a:ln>
          </p:spPr>
          <p:txBody>
            <a:bodyPr lIns="45718" tIns="45718" rIns="45718" bIns="45718" anchor="ctr"/>
            <a:lstStyle/>
            <a:p>
              <a:pPr algn="ctr">
                <a:defRPr sz="1300">
                  <a:solidFill>
                    <a:srgbClr val="FFFFFF"/>
                  </a:solidFill>
                  <a:latin typeface="Noto Sans KR"/>
                  <a:ea typeface="Noto Sans KR"/>
                  <a:cs typeface="Noto Sans KR"/>
                  <a:sym typeface="Noto Sans KR"/>
                </a:defRPr>
              </a:pPr>
              <a:endParaRPr/>
            </a:p>
          </p:txBody>
        </p:sp>
        <p:sp>
          <p:nvSpPr>
            <p:cNvPr id="85" name="게임 시작">
              <a:extLst>
                <a:ext uri="{FF2B5EF4-FFF2-40B4-BE49-F238E27FC236}">
                  <a16:creationId xmlns:a16="http://schemas.microsoft.com/office/drawing/2014/main" id="{2AD1733A-01B8-42E1-9D11-4DE0367F352A}"/>
                </a:ext>
              </a:extLst>
            </p:cNvPr>
            <p:cNvSpPr txBox="1"/>
            <p:nvPr/>
          </p:nvSpPr>
          <p:spPr>
            <a:xfrm>
              <a:off x="266257" y="961318"/>
              <a:ext cx="1132990" cy="553994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45718" tIns="45718" rIns="45718" bIns="45718" anchor="ctr">
              <a:spAutoFit/>
            </a:bodyPr>
            <a:lstStyle>
              <a:lvl1pPr algn="ctr">
                <a:defRPr sz="1500">
                  <a:solidFill>
                    <a:srgbClr val="FFFFFF"/>
                  </a:solidFill>
                  <a:latin typeface="Noto Sans KR"/>
                  <a:ea typeface="Noto Sans KR"/>
                  <a:cs typeface="Noto Sans KR"/>
                  <a:sym typeface="Noto Sans KR"/>
                </a:defRPr>
              </a:lvl1pPr>
            </a:lstStyle>
            <a:p>
              <a:r>
                <a:rPr lang="ko-KR" altLang="en-US" dirty="0"/>
                <a:t>진행중인 이벤트</a:t>
              </a:r>
              <a:endParaRPr dirty="0"/>
            </a:p>
          </p:txBody>
        </p:sp>
        <p:sp>
          <p:nvSpPr>
            <p:cNvPr id="86" name="직사각형">
              <a:extLst>
                <a:ext uri="{FF2B5EF4-FFF2-40B4-BE49-F238E27FC236}">
                  <a16:creationId xmlns:a16="http://schemas.microsoft.com/office/drawing/2014/main" id="{E3CE9B74-47DE-4D53-87B9-99855AC9B7D4}"/>
                </a:ext>
              </a:extLst>
            </p:cNvPr>
            <p:cNvSpPr/>
            <p:nvPr/>
          </p:nvSpPr>
          <p:spPr>
            <a:xfrm>
              <a:off x="853091" y="1550095"/>
              <a:ext cx="946004" cy="1014467"/>
            </a:xfrm>
            <a:prstGeom prst="rect">
              <a:avLst/>
            </a:prstGeom>
            <a:solidFill>
              <a:srgbClr val="E8F6FC"/>
            </a:solidFill>
            <a:ln w="12700">
              <a:solidFill>
                <a:srgbClr val="42719B"/>
              </a:solidFill>
            </a:ln>
          </p:spPr>
          <p:txBody>
            <a:bodyPr lIns="45718" tIns="45718" rIns="45718" bIns="45718" anchor="ctr"/>
            <a:lstStyle/>
            <a:p>
              <a:pPr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rPr lang="ko-KR" altLang="en-US" sz="1400" dirty="0">
                  <a:solidFill>
                    <a:schemeClr val="tx1"/>
                  </a:solidFill>
                </a:rPr>
                <a:t>이벤트 정보</a:t>
              </a:r>
              <a:endParaRPr sz="1400" dirty="0">
                <a:solidFill>
                  <a:schemeClr val="tx1"/>
                </a:solidFill>
              </a:endParaRPr>
            </a:p>
          </p:txBody>
        </p:sp>
        <p:sp>
          <p:nvSpPr>
            <p:cNvPr id="87" name="사용할…">
              <a:extLst>
                <a:ext uri="{FF2B5EF4-FFF2-40B4-BE49-F238E27FC236}">
                  <a16:creationId xmlns:a16="http://schemas.microsoft.com/office/drawing/2014/main" id="{B3E4F7EB-7DE5-4FE3-A8C3-D321B048D646}"/>
                </a:ext>
              </a:extLst>
            </p:cNvPr>
            <p:cNvSpPr txBox="1"/>
            <p:nvPr/>
          </p:nvSpPr>
          <p:spPr>
            <a:xfrm>
              <a:off x="1879512" y="1915579"/>
              <a:ext cx="841866" cy="27699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45718" tIns="45718" rIns="45718" bIns="45718" anchor="ctr">
              <a:spAutoFit/>
            </a:bodyPr>
            <a:lstStyle/>
            <a:p>
              <a:pPr algn="ctr">
                <a:defRPr sz="1200">
                  <a:latin typeface="Noto Sans KR"/>
                  <a:ea typeface="Noto Sans KR"/>
                  <a:cs typeface="Noto Sans KR"/>
                  <a:sym typeface="Noto Sans KR"/>
                </a:defRPr>
              </a:pPr>
              <a:endParaRPr dirty="0"/>
            </a:p>
          </p:txBody>
        </p:sp>
        <p:sp>
          <p:nvSpPr>
            <p:cNvPr id="88" name="개체가…">
              <a:extLst>
                <a:ext uri="{FF2B5EF4-FFF2-40B4-BE49-F238E27FC236}">
                  <a16:creationId xmlns:a16="http://schemas.microsoft.com/office/drawing/2014/main" id="{F7A7FF8C-18BE-445E-8593-A3143008C454}"/>
                </a:ext>
              </a:extLst>
            </p:cNvPr>
            <p:cNvSpPr txBox="1"/>
            <p:nvPr/>
          </p:nvSpPr>
          <p:spPr>
            <a:xfrm>
              <a:off x="2976233" y="1915579"/>
              <a:ext cx="803092" cy="27699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45718" tIns="45718" rIns="45718" bIns="45718" anchor="ctr">
              <a:spAutoFit/>
            </a:bodyPr>
            <a:lstStyle/>
            <a:p>
              <a:pPr algn="ctr">
                <a:defRPr sz="1200">
                  <a:latin typeface="Noto Sans KR"/>
                  <a:ea typeface="Noto Sans KR"/>
                  <a:cs typeface="Noto Sans KR"/>
                  <a:sym typeface="Noto Sans KR"/>
                </a:defRPr>
              </a:pPr>
              <a:endParaRPr dirty="0"/>
            </a:p>
          </p:txBody>
        </p:sp>
      </p:grp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B62DEC7D-51C6-4F79-A45F-EAB8BD6614D4}"/>
              </a:ext>
            </a:extLst>
          </p:cNvPr>
          <p:cNvGrpSpPr/>
          <p:nvPr/>
        </p:nvGrpSpPr>
        <p:grpSpPr>
          <a:xfrm>
            <a:off x="5457781" y="5065309"/>
            <a:ext cx="3565141" cy="1719281"/>
            <a:chOff x="214184" y="1016935"/>
            <a:chExt cx="3565141" cy="1719281"/>
          </a:xfrm>
        </p:grpSpPr>
        <p:sp>
          <p:nvSpPr>
            <p:cNvPr id="90" name="직사각형 22">
              <a:extLst>
                <a:ext uri="{FF2B5EF4-FFF2-40B4-BE49-F238E27FC236}">
                  <a16:creationId xmlns:a16="http://schemas.microsoft.com/office/drawing/2014/main" id="{9A012167-9194-451D-A11A-737DD9CEFFD5}"/>
                </a:ext>
              </a:extLst>
            </p:cNvPr>
            <p:cNvSpPr/>
            <p:nvPr/>
          </p:nvSpPr>
          <p:spPr>
            <a:xfrm>
              <a:off x="600405" y="1305673"/>
              <a:ext cx="1503654" cy="1430543"/>
            </a:xfrm>
            <a:prstGeom prst="rect">
              <a:avLst/>
            </a:prstGeom>
            <a:solidFill>
              <a:srgbClr val="F9F4EE"/>
            </a:solidFill>
            <a:ln w="12700">
              <a:miter lim="400000"/>
            </a:ln>
          </p:spPr>
          <p:txBody>
            <a:bodyPr lIns="45718" tIns="45718" rIns="45718" bIns="45718" anchor="ctr"/>
            <a:lstStyle/>
            <a:p>
              <a:pPr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91" name="직사각형">
              <a:extLst>
                <a:ext uri="{FF2B5EF4-FFF2-40B4-BE49-F238E27FC236}">
                  <a16:creationId xmlns:a16="http://schemas.microsoft.com/office/drawing/2014/main" id="{239924E5-5BE5-4B16-97F1-B6B35036F558}"/>
                </a:ext>
              </a:extLst>
            </p:cNvPr>
            <p:cNvSpPr/>
            <p:nvPr/>
          </p:nvSpPr>
          <p:spPr>
            <a:xfrm>
              <a:off x="214184" y="1016935"/>
              <a:ext cx="1237135" cy="442765"/>
            </a:xfrm>
            <a:prstGeom prst="rect">
              <a:avLst/>
            </a:prstGeom>
            <a:solidFill>
              <a:schemeClr val="accent1">
                <a:satOff val="-19091"/>
                <a:lumOff val="-11921"/>
              </a:schemeClr>
            </a:solidFill>
            <a:ln w="12700">
              <a:miter lim="400000"/>
            </a:ln>
          </p:spPr>
          <p:txBody>
            <a:bodyPr lIns="45718" tIns="45718" rIns="45718" bIns="45718" anchor="ctr"/>
            <a:lstStyle/>
            <a:p>
              <a:pPr algn="ctr">
                <a:defRPr sz="1300">
                  <a:solidFill>
                    <a:srgbClr val="FFFFFF"/>
                  </a:solidFill>
                  <a:latin typeface="Noto Sans KR"/>
                  <a:ea typeface="Noto Sans KR"/>
                  <a:cs typeface="Noto Sans KR"/>
                  <a:sym typeface="Noto Sans KR"/>
                </a:defRPr>
              </a:pPr>
              <a:endParaRPr/>
            </a:p>
          </p:txBody>
        </p:sp>
        <p:sp>
          <p:nvSpPr>
            <p:cNvPr id="92" name="게임 시작">
              <a:extLst>
                <a:ext uri="{FF2B5EF4-FFF2-40B4-BE49-F238E27FC236}">
                  <a16:creationId xmlns:a16="http://schemas.microsoft.com/office/drawing/2014/main" id="{312C0618-3023-4114-94EC-4D982F738E01}"/>
                </a:ext>
              </a:extLst>
            </p:cNvPr>
            <p:cNvSpPr txBox="1"/>
            <p:nvPr/>
          </p:nvSpPr>
          <p:spPr>
            <a:xfrm>
              <a:off x="266257" y="1076734"/>
              <a:ext cx="1132990" cy="32316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45718" tIns="45718" rIns="45718" bIns="45718" anchor="ctr">
              <a:spAutoFit/>
            </a:bodyPr>
            <a:lstStyle>
              <a:lvl1pPr algn="ctr">
                <a:defRPr sz="1500">
                  <a:solidFill>
                    <a:srgbClr val="FFFFFF"/>
                  </a:solidFill>
                  <a:latin typeface="Noto Sans KR"/>
                  <a:ea typeface="Noto Sans KR"/>
                  <a:cs typeface="Noto Sans KR"/>
                  <a:sym typeface="Noto Sans KR"/>
                </a:defRPr>
              </a:lvl1pPr>
            </a:lstStyle>
            <a:p>
              <a:r>
                <a:rPr lang="ko-KR" altLang="en-US" dirty="0"/>
                <a:t>쿠폰 </a:t>
              </a:r>
              <a:r>
                <a:rPr lang="en-US" altLang="ko-KR" dirty="0"/>
                <a:t>&amp; </a:t>
              </a:r>
              <a:r>
                <a:rPr lang="ko-KR" altLang="en-US" dirty="0"/>
                <a:t>혜택</a:t>
              </a:r>
              <a:endParaRPr dirty="0"/>
            </a:p>
          </p:txBody>
        </p:sp>
        <p:sp>
          <p:nvSpPr>
            <p:cNvPr id="93" name="직사각형">
              <a:extLst>
                <a:ext uri="{FF2B5EF4-FFF2-40B4-BE49-F238E27FC236}">
                  <a16:creationId xmlns:a16="http://schemas.microsoft.com/office/drawing/2014/main" id="{0EF8D186-BB34-4B52-B5B3-27E0C23E9079}"/>
                </a:ext>
              </a:extLst>
            </p:cNvPr>
            <p:cNvSpPr/>
            <p:nvPr/>
          </p:nvSpPr>
          <p:spPr>
            <a:xfrm>
              <a:off x="853091" y="1550095"/>
              <a:ext cx="946004" cy="1014467"/>
            </a:xfrm>
            <a:prstGeom prst="rect">
              <a:avLst/>
            </a:prstGeom>
            <a:solidFill>
              <a:srgbClr val="E8F6FC"/>
            </a:solidFill>
            <a:ln w="12700">
              <a:solidFill>
                <a:srgbClr val="42719B"/>
              </a:solidFill>
            </a:ln>
          </p:spPr>
          <p:txBody>
            <a:bodyPr lIns="45718" tIns="45718" rIns="45718" bIns="45718" anchor="ctr"/>
            <a:lstStyle/>
            <a:p>
              <a:pPr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rPr lang="ko-KR" altLang="en-US" sz="1400" dirty="0">
                  <a:solidFill>
                    <a:schemeClr val="tx1"/>
                  </a:solidFill>
                </a:rPr>
                <a:t>쿠폰 </a:t>
              </a:r>
              <a:endParaRPr lang="en-US" altLang="ko-KR" sz="1400" dirty="0">
                <a:solidFill>
                  <a:schemeClr val="tx1"/>
                </a:solidFill>
              </a:endParaRPr>
            </a:p>
            <a:p>
              <a:pPr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rPr lang="en-US" altLang="ko-KR" sz="1400" dirty="0">
                  <a:solidFill>
                    <a:schemeClr val="tx1"/>
                  </a:solidFill>
                </a:rPr>
                <a:t>&amp; </a:t>
              </a:r>
              <a:r>
                <a:rPr lang="ko-KR" altLang="en-US" sz="1400" dirty="0">
                  <a:solidFill>
                    <a:schemeClr val="tx1"/>
                  </a:solidFill>
                </a:rPr>
                <a:t>혜택 </a:t>
              </a:r>
              <a:endParaRPr lang="en-US" altLang="ko-KR" sz="1400" dirty="0">
                <a:solidFill>
                  <a:schemeClr val="tx1"/>
                </a:solidFill>
              </a:endParaRPr>
            </a:p>
            <a:p>
              <a:pPr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rPr lang="ko-KR" altLang="en-US" sz="1400" dirty="0">
                  <a:solidFill>
                    <a:schemeClr val="tx1"/>
                  </a:solidFill>
                </a:rPr>
                <a:t>정보</a:t>
              </a:r>
              <a:endParaRPr sz="1400" dirty="0">
                <a:solidFill>
                  <a:schemeClr val="tx1"/>
                </a:solidFill>
              </a:endParaRPr>
            </a:p>
          </p:txBody>
        </p:sp>
        <p:sp>
          <p:nvSpPr>
            <p:cNvPr id="94" name="사용할…">
              <a:extLst>
                <a:ext uri="{FF2B5EF4-FFF2-40B4-BE49-F238E27FC236}">
                  <a16:creationId xmlns:a16="http://schemas.microsoft.com/office/drawing/2014/main" id="{822316CC-BF81-480E-B8ED-E621DE6FEAB2}"/>
                </a:ext>
              </a:extLst>
            </p:cNvPr>
            <p:cNvSpPr txBox="1"/>
            <p:nvPr/>
          </p:nvSpPr>
          <p:spPr>
            <a:xfrm>
              <a:off x="1879512" y="1915579"/>
              <a:ext cx="841866" cy="27699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45718" tIns="45718" rIns="45718" bIns="45718" anchor="ctr">
              <a:spAutoFit/>
            </a:bodyPr>
            <a:lstStyle/>
            <a:p>
              <a:pPr algn="ctr">
                <a:defRPr sz="1200">
                  <a:latin typeface="Noto Sans KR"/>
                  <a:ea typeface="Noto Sans KR"/>
                  <a:cs typeface="Noto Sans KR"/>
                  <a:sym typeface="Noto Sans KR"/>
                </a:defRPr>
              </a:pPr>
              <a:endParaRPr dirty="0"/>
            </a:p>
          </p:txBody>
        </p:sp>
        <p:sp>
          <p:nvSpPr>
            <p:cNvPr id="95" name="개체가…">
              <a:extLst>
                <a:ext uri="{FF2B5EF4-FFF2-40B4-BE49-F238E27FC236}">
                  <a16:creationId xmlns:a16="http://schemas.microsoft.com/office/drawing/2014/main" id="{31F87F1E-507A-4D74-8EF4-A52953B4CC94}"/>
                </a:ext>
              </a:extLst>
            </p:cNvPr>
            <p:cNvSpPr txBox="1"/>
            <p:nvPr/>
          </p:nvSpPr>
          <p:spPr>
            <a:xfrm>
              <a:off x="2976233" y="1915579"/>
              <a:ext cx="803092" cy="27699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45718" tIns="45718" rIns="45718" bIns="45718" anchor="ctr">
              <a:spAutoFit/>
            </a:bodyPr>
            <a:lstStyle/>
            <a:p>
              <a:pPr algn="ctr">
                <a:defRPr sz="1200">
                  <a:latin typeface="Noto Sans KR"/>
                  <a:ea typeface="Noto Sans KR"/>
                  <a:cs typeface="Noto Sans KR"/>
                  <a:sym typeface="Noto Sans KR"/>
                </a:defRPr>
              </a:pPr>
              <a:endParaRPr dirty="0"/>
            </a:p>
          </p:txBody>
        </p:sp>
      </p:grpSp>
      <p:sp>
        <p:nvSpPr>
          <p:cNvPr id="96" name="선">
            <a:extLst>
              <a:ext uri="{FF2B5EF4-FFF2-40B4-BE49-F238E27FC236}">
                <a16:creationId xmlns:a16="http://schemas.microsoft.com/office/drawing/2014/main" id="{BF0764CB-9969-4006-B545-A3EEE023CC45}"/>
              </a:ext>
            </a:extLst>
          </p:cNvPr>
          <p:cNvSpPr/>
          <p:nvPr/>
        </p:nvSpPr>
        <p:spPr>
          <a:xfrm flipV="1">
            <a:off x="2929177" y="1635719"/>
            <a:ext cx="2528604" cy="1937329"/>
          </a:xfrm>
          <a:prstGeom prst="line">
            <a:avLst/>
          </a:prstGeom>
          <a:ln w="12700">
            <a:solidFill>
              <a:srgbClr val="535353"/>
            </a:solidFill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97" name="선">
            <a:extLst>
              <a:ext uri="{FF2B5EF4-FFF2-40B4-BE49-F238E27FC236}">
                <a16:creationId xmlns:a16="http://schemas.microsoft.com/office/drawing/2014/main" id="{C4F11E8A-F41E-41E9-89F7-EC81E0B85A69}"/>
              </a:ext>
            </a:extLst>
          </p:cNvPr>
          <p:cNvSpPr/>
          <p:nvPr/>
        </p:nvSpPr>
        <p:spPr>
          <a:xfrm>
            <a:off x="4434062" y="4550482"/>
            <a:ext cx="971647" cy="671799"/>
          </a:xfrm>
          <a:prstGeom prst="line">
            <a:avLst/>
          </a:prstGeom>
          <a:ln w="12700">
            <a:solidFill>
              <a:srgbClr val="535353"/>
            </a:solidFill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슬라이드 번호 개체 틀 8"/>
          <p:cNvSpPr txBox="1">
            <a:spLocks noGrp="1"/>
          </p:cNvSpPr>
          <p:nvPr>
            <p:ph type="sldNum" sz="quarter" idx="4294967295"/>
          </p:nvPr>
        </p:nvSpPr>
        <p:spPr>
          <a:xfrm>
            <a:off x="11637626" y="6409985"/>
            <a:ext cx="292181" cy="30733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defRPr sz="1400" b="1"/>
            </a:lvl1pPr>
          </a:lstStyle>
          <a:p>
            <a:fld id="{86CB4B4D-7CA3-9044-876B-883B54F8677D}" type="slidenum">
              <a:t>22</a:t>
            </a:fld>
            <a:endParaRPr/>
          </a:p>
        </p:txBody>
      </p:sp>
      <p:pic>
        <p:nvPicPr>
          <p:cNvPr id="495" name="image28.png" descr="image28.png"/>
          <p:cNvPicPr>
            <a:picLocks noChangeAspect="1"/>
          </p:cNvPicPr>
          <p:nvPr/>
        </p:nvPicPr>
        <p:blipFill>
          <a:blip r:embed="rId2"/>
          <a:srcRect t="16835" b="78103"/>
          <a:stretch>
            <a:fillRect/>
          </a:stretch>
        </p:blipFill>
        <p:spPr>
          <a:xfrm>
            <a:off x="-81559" y="114340"/>
            <a:ext cx="12355095" cy="937924"/>
          </a:xfrm>
          <a:prstGeom prst="rect">
            <a:avLst/>
          </a:prstGeom>
          <a:ln w="12700">
            <a:miter lim="400000"/>
          </a:ln>
        </p:spPr>
      </p:pic>
      <p:sp>
        <p:nvSpPr>
          <p:cNvPr id="550" name="TextBox 2"/>
          <p:cNvSpPr txBox="1"/>
          <p:nvPr/>
        </p:nvSpPr>
        <p:spPr>
          <a:xfrm>
            <a:off x="321303" y="164257"/>
            <a:ext cx="2184397" cy="599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defTabSz="914400">
              <a:defRPr sz="3600">
                <a:latin typeface="NanumSquare_ac Bold"/>
                <a:ea typeface="NanumSquare_ac Bold"/>
                <a:cs typeface="NanumSquare_ac Bold"/>
                <a:sym typeface="NanumSquare_ac Bold"/>
              </a:defRPr>
            </a:lvl1pPr>
          </a:lstStyle>
          <a:p>
            <a:r>
              <a:t>전체 흐름도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FD58EE62-199B-4D66-9C1B-455A2E5DEC7F}"/>
              </a:ext>
            </a:extLst>
          </p:cNvPr>
          <p:cNvGrpSpPr/>
          <p:nvPr/>
        </p:nvGrpSpPr>
        <p:grpSpPr>
          <a:xfrm>
            <a:off x="214184" y="1016935"/>
            <a:ext cx="3565141" cy="1719281"/>
            <a:chOff x="214184" y="1016935"/>
            <a:chExt cx="3565141" cy="1719281"/>
          </a:xfrm>
        </p:grpSpPr>
        <p:sp>
          <p:nvSpPr>
            <p:cNvPr id="497" name="직사각형 22"/>
            <p:cNvSpPr/>
            <p:nvPr/>
          </p:nvSpPr>
          <p:spPr>
            <a:xfrm>
              <a:off x="600404" y="1305673"/>
              <a:ext cx="2911457" cy="1430543"/>
            </a:xfrm>
            <a:prstGeom prst="rect">
              <a:avLst/>
            </a:prstGeom>
            <a:solidFill>
              <a:srgbClr val="F9F4EE"/>
            </a:solidFill>
            <a:ln w="12700">
              <a:miter lim="400000"/>
            </a:ln>
          </p:spPr>
          <p:txBody>
            <a:bodyPr lIns="45718" tIns="45718" rIns="45718" bIns="45718" anchor="ctr"/>
            <a:lstStyle/>
            <a:p>
              <a:pPr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98" name="직사각형"/>
            <p:cNvSpPr/>
            <p:nvPr/>
          </p:nvSpPr>
          <p:spPr>
            <a:xfrm>
              <a:off x="214184" y="1016935"/>
              <a:ext cx="1237135" cy="442765"/>
            </a:xfrm>
            <a:prstGeom prst="rect">
              <a:avLst/>
            </a:prstGeom>
            <a:solidFill>
              <a:schemeClr val="accent1">
                <a:satOff val="-19091"/>
                <a:lumOff val="-11921"/>
              </a:schemeClr>
            </a:solidFill>
            <a:ln w="12700">
              <a:miter lim="400000"/>
            </a:ln>
          </p:spPr>
          <p:txBody>
            <a:bodyPr lIns="45718" tIns="45718" rIns="45718" bIns="45718" anchor="ctr"/>
            <a:lstStyle/>
            <a:p>
              <a:pPr algn="ctr">
                <a:defRPr sz="1300">
                  <a:solidFill>
                    <a:srgbClr val="FFFFFF"/>
                  </a:solidFill>
                  <a:latin typeface="Noto Sans KR"/>
                  <a:ea typeface="Noto Sans KR"/>
                  <a:cs typeface="Noto Sans KR"/>
                  <a:sym typeface="Noto Sans KR"/>
                </a:defRPr>
              </a:pPr>
              <a:endParaRPr/>
            </a:p>
          </p:txBody>
        </p:sp>
        <p:sp>
          <p:nvSpPr>
            <p:cNvPr id="499" name="게임 시작"/>
            <p:cNvSpPr txBox="1"/>
            <p:nvPr/>
          </p:nvSpPr>
          <p:spPr>
            <a:xfrm>
              <a:off x="266257" y="1076734"/>
              <a:ext cx="1132990" cy="32316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45718" tIns="45718" rIns="45718" bIns="45718" anchor="ctr">
              <a:spAutoFit/>
            </a:bodyPr>
            <a:lstStyle>
              <a:lvl1pPr algn="ctr">
                <a:defRPr sz="1500">
                  <a:solidFill>
                    <a:srgbClr val="FFFFFF"/>
                  </a:solidFill>
                  <a:latin typeface="Noto Sans KR"/>
                  <a:ea typeface="Noto Sans KR"/>
                  <a:cs typeface="Noto Sans KR"/>
                  <a:sym typeface="Noto Sans KR"/>
                </a:defRPr>
              </a:lvl1pPr>
            </a:lstStyle>
            <a:p>
              <a:r>
                <a:rPr lang="ko-KR" altLang="en-US" dirty="0"/>
                <a:t>메인 페이지</a:t>
              </a:r>
              <a:endParaRPr dirty="0"/>
            </a:p>
          </p:txBody>
        </p:sp>
        <p:sp>
          <p:nvSpPr>
            <p:cNvPr id="500" name="직사각형"/>
            <p:cNvSpPr/>
            <p:nvPr/>
          </p:nvSpPr>
          <p:spPr>
            <a:xfrm>
              <a:off x="853091" y="1550095"/>
              <a:ext cx="946004" cy="1014467"/>
            </a:xfrm>
            <a:prstGeom prst="rect">
              <a:avLst/>
            </a:prstGeom>
            <a:solidFill>
              <a:srgbClr val="E8F6FC"/>
            </a:solidFill>
            <a:ln w="12700">
              <a:solidFill>
                <a:srgbClr val="42719B"/>
              </a:solidFill>
            </a:ln>
          </p:spPr>
          <p:txBody>
            <a:bodyPr lIns="45718" tIns="45718" rIns="45718" bIns="45718" anchor="ctr"/>
            <a:lstStyle/>
            <a:p>
              <a:pPr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rPr lang="ko-KR" altLang="en-US" sz="1400" dirty="0">
                  <a:solidFill>
                    <a:schemeClr val="tx1"/>
                  </a:solidFill>
                </a:rPr>
                <a:t>사이트 접속 시간 출력</a:t>
              </a:r>
              <a:endParaRPr sz="1400" dirty="0">
                <a:solidFill>
                  <a:schemeClr val="tx1"/>
                </a:solidFill>
              </a:endParaRPr>
            </a:p>
          </p:txBody>
        </p:sp>
        <p:sp>
          <p:nvSpPr>
            <p:cNvPr id="503" name="사용할…"/>
            <p:cNvSpPr txBox="1"/>
            <p:nvPr/>
          </p:nvSpPr>
          <p:spPr>
            <a:xfrm>
              <a:off x="1879512" y="1915579"/>
              <a:ext cx="841866" cy="27699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45718" tIns="45718" rIns="45718" bIns="45718" anchor="ctr">
              <a:spAutoFit/>
            </a:bodyPr>
            <a:lstStyle/>
            <a:p>
              <a:pPr algn="ctr">
                <a:defRPr sz="1200">
                  <a:latin typeface="Noto Sans KR"/>
                  <a:ea typeface="Noto Sans KR"/>
                  <a:cs typeface="Noto Sans KR"/>
                  <a:sym typeface="Noto Sans KR"/>
                </a:defRPr>
              </a:pPr>
              <a:endParaRPr dirty="0"/>
            </a:p>
          </p:txBody>
        </p:sp>
        <p:sp>
          <p:nvSpPr>
            <p:cNvPr id="511" name="개체가…"/>
            <p:cNvSpPr txBox="1"/>
            <p:nvPr/>
          </p:nvSpPr>
          <p:spPr>
            <a:xfrm>
              <a:off x="2976233" y="1915579"/>
              <a:ext cx="803092" cy="27699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45718" tIns="45718" rIns="45718" bIns="45718" anchor="ctr">
              <a:spAutoFit/>
            </a:bodyPr>
            <a:lstStyle/>
            <a:p>
              <a:pPr algn="ctr">
                <a:defRPr sz="1200">
                  <a:latin typeface="Noto Sans KR"/>
                  <a:ea typeface="Noto Sans KR"/>
                  <a:cs typeface="Noto Sans KR"/>
                  <a:sym typeface="Noto Sans KR"/>
                </a:defRPr>
              </a:pPr>
              <a:endParaRPr dirty="0"/>
            </a:p>
          </p:txBody>
        </p:sp>
        <p:sp>
          <p:nvSpPr>
            <p:cNvPr id="60" name="직사각형">
              <a:extLst>
                <a:ext uri="{FF2B5EF4-FFF2-40B4-BE49-F238E27FC236}">
                  <a16:creationId xmlns:a16="http://schemas.microsoft.com/office/drawing/2014/main" id="{6E9724B6-DB71-4278-96D8-E898313220FA}"/>
                </a:ext>
              </a:extLst>
            </p:cNvPr>
            <p:cNvSpPr/>
            <p:nvPr/>
          </p:nvSpPr>
          <p:spPr>
            <a:xfrm>
              <a:off x="2196479" y="1550095"/>
              <a:ext cx="946004" cy="1014467"/>
            </a:xfrm>
            <a:prstGeom prst="rect">
              <a:avLst/>
            </a:prstGeom>
            <a:solidFill>
              <a:srgbClr val="E8F6FC"/>
            </a:solidFill>
            <a:ln w="12700">
              <a:solidFill>
                <a:srgbClr val="42719B"/>
              </a:solidFill>
            </a:ln>
          </p:spPr>
          <p:txBody>
            <a:bodyPr lIns="45718" tIns="45718" rIns="45718" bIns="45718" anchor="ctr"/>
            <a:lstStyle/>
            <a:p>
              <a:pPr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rPr lang="ko-KR" altLang="en-US" sz="1400" dirty="0">
                  <a:solidFill>
                    <a:schemeClr val="tx1"/>
                  </a:solidFill>
                </a:rPr>
                <a:t>판매중인 상품 정보</a:t>
              </a:r>
              <a:endParaRPr sz="1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B8223EFB-56C6-4700-B1A1-4370189B3371}"/>
              </a:ext>
            </a:extLst>
          </p:cNvPr>
          <p:cNvGrpSpPr/>
          <p:nvPr/>
        </p:nvGrpSpPr>
        <p:grpSpPr>
          <a:xfrm>
            <a:off x="119270" y="3110803"/>
            <a:ext cx="3660055" cy="1719281"/>
            <a:chOff x="119270" y="1016935"/>
            <a:chExt cx="3660055" cy="1719281"/>
          </a:xfrm>
        </p:grpSpPr>
        <p:sp>
          <p:nvSpPr>
            <p:cNvPr id="75" name="직사각형 22">
              <a:extLst>
                <a:ext uri="{FF2B5EF4-FFF2-40B4-BE49-F238E27FC236}">
                  <a16:creationId xmlns:a16="http://schemas.microsoft.com/office/drawing/2014/main" id="{A6465910-9EAA-468C-84DB-AD9E55EE32AA}"/>
                </a:ext>
              </a:extLst>
            </p:cNvPr>
            <p:cNvSpPr/>
            <p:nvPr/>
          </p:nvSpPr>
          <p:spPr>
            <a:xfrm>
              <a:off x="600404" y="1305673"/>
              <a:ext cx="2911457" cy="1430543"/>
            </a:xfrm>
            <a:prstGeom prst="rect">
              <a:avLst/>
            </a:prstGeom>
            <a:solidFill>
              <a:srgbClr val="F9F4EE"/>
            </a:solidFill>
            <a:ln w="12700">
              <a:miter lim="400000"/>
            </a:ln>
          </p:spPr>
          <p:txBody>
            <a:bodyPr lIns="45718" tIns="45718" rIns="45718" bIns="45718" anchor="ctr"/>
            <a:lstStyle/>
            <a:p>
              <a:pPr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76" name="직사각형">
              <a:extLst>
                <a:ext uri="{FF2B5EF4-FFF2-40B4-BE49-F238E27FC236}">
                  <a16:creationId xmlns:a16="http://schemas.microsoft.com/office/drawing/2014/main" id="{B75F13AB-A645-42A6-928F-384B03EBE041}"/>
                </a:ext>
              </a:extLst>
            </p:cNvPr>
            <p:cNvSpPr/>
            <p:nvPr/>
          </p:nvSpPr>
          <p:spPr>
            <a:xfrm>
              <a:off x="214184" y="1016935"/>
              <a:ext cx="1237135" cy="442765"/>
            </a:xfrm>
            <a:prstGeom prst="rect">
              <a:avLst/>
            </a:prstGeom>
            <a:solidFill>
              <a:schemeClr val="accent1">
                <a:satOff val="-19091"/>
                <a:lumOff val="-11921"/>
              </a:schemeClr>
            </a:solidFill>
            <a:ln w="12700">
              <a:miter lim="400000"/>
            </a:ln>
          </p:spPr>
          <p:txBody>
            <a:bodyPr lIns="45718" tIns="45718" rIns="45718" bIns="45718" anchor="ctr"/>
            <a:lstStyle/>
            <a:p>
              <a:pPr algn="ctr">
                <a:defRPr sz="1300">
                  <a:solidFill>
                    <a:srgbClr val="FFFFFF"/>
                  </a:solidFill>
                  <a:latin typeface="Noto Sans KR"/>
                  <a:ea typeface="Noto Sans KR"/>
                  <a:cs typeface="Noto Sans KR"/>
                  <a:sym typeface="Noto Sans KR"/>
                </a:defRPr>
              </a:pPr>
              <a:endParaRPr/>
            </a:p>
          </p:txBody>
        </p:sp>
        <p:sp>
          <p:nvSpPr>
            <p:cNvPr id="77" name="게임 시작">
              <a:extLst>
                <a:ext uri="{FF2B5EF4-FFF2-40B4-BE49-F238E27FC236}">
                  <a16:creationId xmlns:a16="http://schemas.microsoft.com/office/drawing/2014/main" id="{6A7806ED-71E5-4EB3-86B8-1B04C3373652}"/>
                </a:ext>
              </a:extLst>
            </p:cNvPr>
            <p:cNvSpPr txBox="1"/>
            <p:nvPr/>
          </p:nvSpPr>
          <p:spPr>
            <a:xfrm>
              <a:off x="119270" y="1076734"/>
              <a:ext cx="1384121" cy="32316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anchor="ctr">
              <a:spAutoFit/>
            </a:bodyPr>
            <a:lstStyle>
              <a:lvl1pPr algn="ctr">
                <a:defRPr sz="1500">
                  <a:solidFill>
                    <a:srgbClr val="FFFFFF"/>
                  </a:solidFill>
                  <a:latin typeface="Noto Sans KR"/>
                  <a:ea typeface="Noto Sans KR"/>
                  <a:cs typeface="Noto Sans KR"/>
                  <a:sym typeface="Noto Sans KR"/>
                </a:defRPr>
              </a:lvl1pPr>
            </a:lstStyle>
            <a:p>
              <a:r>
                <a:rPr lang="ko-KR" altLang="en-US" dirty="0"/>
                <a:t>주문하기</a:t>
              </a:r>
              <a:endParaRPr dirty="0"/>
            </a:p>
          </p:txBody>
        </p:sp>
        <p:sp>
          <p:nvSpPr>
            <p:cNvPr id="78" name="직사각형">
              <a:extLst>
                <a:ext uri="{FF2B5EF4-FFF2-40B4-BE49-F238E27FC236}">
                  <a16:creationId xmlns:a16="http://schemas.microsoft.com/office/drawing/2014/main" id="{EFF3B11D-6CA8-4334-B946-2253A814E784}"/>
                </a:ext>
              </a:extLst>
            </p:cNvPr>
            <p:cNvSpPr/>
            <p:nvPr/>
          </p:nvSpPr>
          <p:spPr>
            <a:xfrm>
              <a:off x="853091" y="1550095"/>
              <a:ext cx="946004" cy="1014467"/>
            </a:xfrm>
            <a:prstGeom prst="rect">
              <a:avLst/>
            </a:prstGeom>
            <a:solidFill>
              <a:srgbClr val="E8F6FC"/>
            </a:solidFill>
            <a:ln w="12700">
              <a:solidFill>
                <a:srgbClr val="42719B"/>
              </a:solidFill>
            </a:ln>
          </p:spPr>
          <p:txBody>
            <a:bodyPr lIns="45718" tIns="45718" rIns="45718" bIns="45718" anchor="ctr"/>
            <a:lstStyle/>
            <a:p>
              <a:pPr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rPr lang="ko-KR" altLang="en-US" sz="1400" dirty="0">
                  <a:solidFill>
                    <a:schemeClr val="tx1"/>
                  </a:solidFill>
                </a:rPr>
                <a:t>배송정보</a:t>
              </a:r>
              <a:endParaRPr lang="en-US" altLang="ko-KR" sz="1400" dirty="0">
                <a:solidFill>
                  <a:schemeClr val="tx1"/>
                </a:solidFill>
              </a:endParaRPr>
            </a:p>
            <a:p>
              <a:pPr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rPr lang="ko-KR" altLang="en-US" sz="1400" dirty="0">
                  <a:solidFill>
                    <a:schemeClr val="tx1"/>
                  </a:solidFill>
                </a:rPr>
                <a:t>입력</a:t>
              </a:r>
              <a:endParaRPr sz="1400" dirty="0">
                <a:solidFill>
                  <a:schemeClr val="tx1"/>
                </a:solidFill>
              </a:endParaRPr>
            </a:p>
          </p:txBody>
        </p:sp>
        <p:sp>
          <p:nvSpPr>
            <p:cNvPr id="79" name="사용할…">
              <a:extLst>
                <a:ext uri="{FF2B5EF4-FFF2-40B4-BE49-F238E27FC236}">
                  <a16:creationId xmlns:a16="http://schemas.microsoft.com/office/drawing/2014/main" id="{E0F4CD7C-78CD-49F7-AD08-F8076F45540F}"/>
                </a:ext>
              </a:extLst>
            </p:cNvPr>
            <p:cNvSpPr txBox="1"/>
            <p:nvPr/>
          </p:nvSpPr>
          <p:spPr>
            <a:xfrm>
              <a:off x="1879512" y="1915579"/>
              <a:ext cx="841866" cy="27699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45718" tIns="45718" rIns="45718" bIns="45718" anchor="ctr">
              <a:spAutoFit/>
            </a:bodyPr>
            <a:lstStyle/>
            <a:p>
              <a:pPr algn="ctr">
                <a:defRPr sz="1200">
                  <a:latin typeface="Noto Sans KR"/>
                  <a:ea typeface="Noto Sans KR"/>
                  <a:cs typeface="Noto Sans KR"/>
                  <a:sym typeface="Noto Sans KR"/>
                </a:defRPr>
              </a:pPr>
              <a:endParaRPr dirty="0"/>
            </a:p>
          </p:txBody>
        </p:sp>
        <p:sp>
          <p:nvSpPr>
            <p:cNvPr id="80" name="개체가…">
              <a:extLst>
                <a:ext uri="{FF2B5EF4-FFF2-40B4-BE49-F238E27FC236}">
                  <a16:creationId xmlns:a16="http://schemas.microsoft.com/office/drawing/2014/main" id="{FFF1126A-B0B1-4B93-A62A-944C75034B7B}"/>
                </a:ext>
              </a:extLst>
            </p:cNvPr>
            <p:cNvSpPr txBox="1"/>
            <p:nvPr/>
          </p:nvSpPr>
          <p:spPr>
            <a:xfrm>
              <a:off x="2976233" y="1915579"/>
              <a:ext cx="803092" cy="27699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45718" tIns="45718" rIns="45718" bIns="45718" anchor="ctr">
              <a:spAutoFit/>
            </a:bodyPr>
            <a:lstStyle/>
            <a:p>
              <a:pPr algn="ctr">
                <a:defRPr sz="1200">
                  <a:latin typeface="Noto Sans KR"/>
                  <a:ea typeface="Noto Sans KR"/>
                  <a:cs typeface="Noto Sans KR"/>
                  <a:sym typeface="Noto Sans KR"/>
                </a:defRPr>
              </a:pPr>
              <a:endParaRPr dirty="0"/>
            </a:p>
          </p:txBody>
        </p:sp>
        <p:sp>
          <p:nvSpPr>
            <p:cNvPr id="81" name="직사각형">
              <a:extLst>
                <a:ext uri="{FF2B5EF4-FFF2-40B4-BE49-F238E27FC236}">
                  <a16:creationId xmlns:a16="http://schemas.microsoft.com/office/drawing/2014/main" id="{105A285B-DE6A-4B63-B263-FF4A55267510}"/>
                </a:ext>
              </a:extLst>
            </p:cNvPr>
            <p:cNvSpPr/>
            <p:nvPr/>
          </p:nvSpPr>
          <p:spPr>
            <a:xfrm>
              <a:off x="2196479" y="1550095"/>
              <a:ext cx="946004" cy="1014467"/>
            </a:xfrm>
            <a:prstGeom prst="rect">
              <a:avLst/>
            </a:prstGeom>
            <a:solidFill>
              <a:srgbClr val="E8F6FC"/>
            </a:solidFill>
            <a:ln w="12700">
              <a:solidFill>
                <a:srgbClr val="42719B"/>
              </a:solidFill>
            </a:ln>
          </p:spPr>
          <p:txBody>
            <a:bodyPr lIns="45718" tIns="45718" rIns="45718" bIns="45718" anchor="ctr"/>
            <a:lstStyle/>
            <a:p>
              <a:pPr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rPr lang="ko-KR" altLang="en-US" sz="1400" dirty="0">
                  <a:solidFill>
                    <a:schemeClr val="tx1"/>
                  </a:solidFill>
                </a:rPr>
                <a:t>영수증 출력</a:t>
              </a:r>
              <a:endParaRPr lang="en-US" altLang="ko-KR" sz="1400" dirty="0">
                <a:solidFill>
                  <a:schemeClr val="tx1"/>
                </a:solidFill>
              </a:endParaRPr>
            </a:p>
          </p:txBody>
        </p:sp>
      </p:grpSp>
      <p:sp>
        <p:nvSpPr>
          <p:cNvPr id="31" name="선">
            <a:extLst>
              <a:ext uri="{FF2B5EF4-FFF2-40B4-BE49-F238E27FC236}">
                <a16:creationId xmlns:a16="http://schemas.microsoft.com/office/drawing/2014/main" id="{9FE6B237-D370-4404-BDF0-859B31E8F1F2}"/>
              </a:ext>
            </a:extLst>
          </p:cNvPr>
          <p:cNvSpPr/>
          <p:nvPr/>
        </p:nvSpPr>
        <p:spPr>
          <a:xfrm flipV="1">
            <a:off x="3239054" y="1481787"/>
            <a:ext cx="695910" cy="592411"/>
          </a:xfrm>
          <a:prstGeom prst="line">
            <a:avLst/>
          </a:prstGeom>
          <a:ln w="12700">
            <a:solidFill>
              <a:srgbClr val="535353"/>
            </a:solidFill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40BEE228-B3F6-4503-A628-5059EBDDB5FC}"/>
              </a:ext>
            </a:extLst>
          </p:cNvPr>
          <p:cNvGrpSpPr/>
          <p:nvPr/>
        </p:nvGrpSpPr>
        <p:grpSpPr>
          <a:xfrm>
            <a:off x="3982005" y="961318"/>
            <a:ext cx="4536037" cy="1774898"/>
            <a:chOff x="214184" y="961318"/>
            <a:chExt cx="4536037" cy="1774898"/>
          </a:xfrm>
        </p:grpSpPr>
        <p:sp>
          <p:nvSpPr>
            <p:cNvPr id="34" name="직사각형 22">
              <a:extLst>
                <a:ext uri="{FF2B5EF4-FFF2-40B4-BE49-F238E27FC236}">
                  <a16:creationId xmlns:a16="http://schemas.microsoft.com/office/drawing/2014/main" id="{A7C7BBEF-376E-4BBC-875D-34EF937E2CB2}"/>
                </a:ext>
              </a:extLst>
            </p:cNvPr>
            <p:cNvSpPr/>
            <p:nvPr/>
          </p:nvSpPr>
          <p:spPr>
            <a:xfrm>
              <a:off x="438305" y="1305673"/>
              <a:ext cx="4311916" cy="1430543"/>
            </a:xfrm>
            <a:prstGeom prst="rect">
              <a:avLst/>
            </a:prstGeom>
            <a:solidFill>
              <a:srgbClr val="F9F4EE"/>
            </a:solidFill>
            <a:ln w="12700">
              <a:miter lim="400000"/>
            </a:ln>
          </p:spPr>
          <p:txBody>
            <a:bodyPr lIns="45718" tIns="45718" rIns="45718" bIns="45718" anchor="ctr"/>
            <a:lstStyle/>
            <a:p>
              <a:pPr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35" name="직사각형">
              <a:extLst>
                <a:ext uri="{FF2B5EF4-FFF2-40B4-BE49-F238E27FC236}">
                  <a16:creationId xmlns:a16="http://schemas.microsoft.com/office/drawing/2014/main" id="{3530340E-4B86-448E-A81A-F96536C15166}"/>
                </a:ext>
              </a:extLst>
            </p:cNvPr>
            <p:cNvSpPr/>
            <p:nvPr/>
          </p:nvSpPr>
          <p:spPr>
            <a:xfrm>
              <a:off x="214184" y="1016935"/>
              <a:ext cx="1237135" cy="442765"/>
            </a:xfrm>
            <a:prstGeom prst="rect">
              <a:avLst/>
            </a:prstGeom>
            <a:solidFill>
              <a:schemeClr val="accent1">
                <a:satOff val="-19091"/>
                <a:lumOff val="-11921"/>
              </a:schemeClr>
            </a:solidFill>
            <a:ln w="12700">
              <a:miter lim="400000"/>
            </a:ln>
          </p:spPr>
          <p:txBody>
            <a:bodyPr lIns="45718" tIns="45718" rIns="45718" bIns="45718" anchor="ctr"/>
            <a:lstStyle/>
            <a:p>
              <a:pPr algn="ctr">
                <a:defRPr sz="1300">
                  <a:solidFill>
                    <a:srgbClr val="FFFFFF"/>
                  </a:solidFill>
                  <a:latin typeface="Noto Sans KR"/>
                  <a:ea typeface="Noto Sans KR"/>
                  <a:cs typeface="Noto Sans KR"/>
                  <a:sym typeface="Noto Sans KR"/>
                </a:defRPr>
              </a:pPr>
              <a:endParaRPr/>
            </a:p>
          </p:txBody>
        </p:sp>
        <p:sp>
          <p:nvSpPr>
            <p:cNvPr id="36" name="게임 시작">
              <a:extLst>
                <a:ext uri="{FF2B5EF4-FFF2-40B4-BE49-F238E27FC236}">
                  <a16:creationId xmlns:a16="http://schemas.microsoft.com/office/drawing/2014/main" id="{980A8B8E-4505-421C-8077-BBBE0C95AF04}"/>
                </a:ext>
              </a:extLst>
            </p:cNvPr>
            <p:cNvSpPr txBox="1"/>
            <p:nvPr/>
          </p:nvSpPr>
          <p:spPr>
            <a:xfrm>
              <a:off x="266257" y="961318"/>
              <a:ext cx="1132990" cy="553994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45718" tIns="45718" rIns="45718" bIns="45718" anchor="ctr">
              <a:spAutoFit/>
            </a:bodyPr>
            <a:lstStyle>
              <a:lvl1pPr algn="ctr">
                <a:defRPr sz="1500">
                  <a:solidFill>
                    <a:srgbClr val="FFFFFF"/>
                  </a:solidFill>
                  <a:latin typeface="Noto Sans KR"/>
                  <a:ea typeface="Noto Sans KR"/>
                  <a:cs typeface="Noto Sans KR"/>
                  <a:sym typeface="Noto Sans KR"/>
                </a:defRPr>
              </a:lvl1pPr>
            </a:lstStyle>
            <a:p>
              <a:r>
                <a:rPr lang="ko-KR" altLang="en-US" dirty="0"/>
                <a:t>상품 상세정보</a:t>
              </a:r>
              <a:endParaRPr dirty="0"/>
            </a:p>
          </p:txBody>
        </p:sp>
        <p:sp>
          <p:nvSpPr>
            <p:cNvPr id="37" name="직사각형">
              <a:extLst>
                <a:ext uri="{FF2B5EF4-FFF2-40B4-BE49-F238E27FC236}">
                  <a16:creationId xmlns:a16="http://schemas.microsoft.com/office/drawing/2014/main" id="{E78A07E1-54F2-4561-BF2D-5D8CCAFB7C02}"/>
                </a:ext>
              </a:extLst>
            </p:cNvPr>
            <p:cNvSpPr/>
            <p:nvPr/>
          </p:nvSpPr>
          <p:spPr>
            <a:xfrm>
              <a:off x="853091" y="1550095"/>
              <a:ext cx="946004" cy="1014467"/>
            </a:xfrm>
            <a:prstGeom prst="rect">
              <a:avLst/>
            </a:prstGeom>
            <a:solidFill>
              <a:srgbClr val="E8F6FC"/>
            </a:solidFill>
            <a:ln w="12700">
              <a:solidFill>
                <a:srgbClr val="42719B"/>
              </a:solidFill>
            </a:ln>
          </p:spPr>
          <p:txBody>
            <a:bodyPr lIns="45718" tIns="45718" rIns="45718" bIns="45718" anchor="ctr"/>
            <a:lstStyle/>
            <a:p>
              <a:pPr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rPr lang="ko-KR" altLang="en-US" sz="1400" dirty="0">
                  <a:solidFill>
                    <a:schemeClr val="tx1"/>
                  </a:solidFill>
                </a:rPr>
                <a:t>상세정보</a:t>
              </a:r>
              <a:endParaRPr sz="1400" dirty="0">
                <a:solidFill>
                  <a:schemeClr val="tx1"/>
                </a:solidFill>
              </a:endParaRPr>
            </a:p>
          </p:txBody>
        </p:sp>
        <p:sp>
          <p:nvSpPr>
            <p:cNvPr id="38" name="사용할…">
              <a:extLst>
                <a:ext uri="{FF2B5EF4-FFF2-40B4-BE49-F238E27FC236}">
                  <a16:creationId xmlns:a16="http://schemas.microsoft.com/office/drawing/2014/main" id="{FEB15067-09E7-4A87-A593-C837D8B24F5D}"/>
                </a:ext>
              </a:extLst>
            </p:cNvPr>
            <p:cNvSpPr txBox="1"/>
            <p:nvPr/>
          </p:nvSpPr>
          <p:spPr>
            <a:xfrm>
              <a:off x="1879512" y="1915579"/>
              <a:ext cx="841866" cy="27699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45718" tIns="45718" rIns="45718" bIns="45718" anchor="ctr">
              <a:spAutoFit/>
            </a:bodyPr>
            <a:lstStyle/>
            <a:p>
              <a:pPr algn="ctr">
                <a:defRPr sz="1200">
                  <a:latin typeface="Noto Sans KR"/>
                  <a:ea typeface="Noto Sans KR"/>
                  <a:cs typeface="Noto Sans KR"/>
                  <a:sym typeface="Noto Sans KR"/>
                </a:defRPr>
              </a:pPr>
              <a:endParaRPr dirty="0"/>
            </a:p>
          </p:txBody>
        </p:sp>
        <p:sp>
          <p:nvSpPr>
            <p:cNvPr id="39" name="개체가…">
              <a:extLst>
                <a:ext uri="{FF2B5EF4-FFF2-40B4-BE49-F238E27FC236}">
                  <a16:creationId xmlns:a16="http://schemas.microsoft.com/office/drawing/2014/main" id="{3DAC180B-FD06-46BD-8226-64653E35F5CC}"/>
                </a:ext>
              </a:extLst>
            </p:cNvPr>
            <p:cNvSpPr txBox="1"/>
            <p:nvPr/>
          </p:nvSpPr>
          <p:spPr>
            <a:xfrm>
              <a:off x="2976233" y="1915579"/>
              <a:ext cx="803092" cy="27699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45718" tIns="45718" rIns="45718" bIns="45718" anchor="ctr">
              <a:spAutoFit/>
            </a:bodyPr>
            <a:lstStyle/>
            <a:p>
              <a:pPr algn="ctr">
                <a:defRPr sz="1200">
                  <a:latin typeface="Noto Sans KR"/>
                  <a:ea typeface="Noto Sans KR"/>
                  <a:cs typeface="Noto Sans KR"/>
                  <a:sym typeface="Noto Sans KR"/>
                </a:defRPr>
              </a:pPr>
              <a:endParaRPr dirty="0"/>
            </a:p>
          </p:txBody>
        </p:sp>
        <p:sp>
          <p:nvSpPr>
            <p:cNvPr id="40" name="직사각형">
              <a:extLst>
                <a:ext uri="{FF2B5EF4-FFF2-40B4-BE49-F238E27FC236}">
                  <a16:creationId xmlns:a16="http://schemas.microsoft.com/office/drawing/2014/main" id="{8AABEFCA-7190-4E5E-8B4E-BFEBF60A2FA0}"/>
                </a:ext>
              </a:extLst>
            </p:cNvPr>
            <p:cNvSpPr/>
            <p:nvPr/>
          </p:nvSpPr>
          <p:spPr>
            <a:xfrm>
              <a:off x="2196479" y="1550095"/>
              <a:ext cx="946004" cy="1014467"/>
            </a:xfrm>
            <a:prstGeom prst="rect">
              <a:avLst/>
            </a:prstGeom>
            <a:solidFill>
              <a:srgbClr val="E8F6FC"/>
            </a:solidFill>
            <a:ln w="12700">
              <a:solidFill>
                <a:srgbClr val="42719B"/>
              </a:solidFill>
            </a:ln>
          </p:spPr>
          <p:txBody>
            <a:bodyPr lIns="45718" tIns="45718" rIns="45718" bIns="45718" anchor="ctr"/>
            <a:lstStyle/>
            <a:p>
              <a:pPr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rPr lang="ko-KR" altLang="en-US" sz="1400" dirty="0">
                  <a:solidFill>
                    <a:schemeClr val="tx1"/>
                  </a:solidFill>
                </a:rPr>
                <a:t>장바구니</a:t>
              </a:r>
              <a:endParaRPr lang="en-US" altLang="ko-KR" sz="1400" dirty="0">
                <a:solidFill>
                  <a:schemeClr val="tx1"/>
                </a:solidFill>
              </a:endParaRPr>
            </a:p>
            <a:p>
              <a:pPr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rPr lang="en-US" altLang="ko-KR" sz="1400" dirty="0">
                  <a:solidFill>
                    <a:schemeClr val="tx1"/>
                  </a:solidFill>
                </a:rPr>
                <a:t>&amp;</a:t>
              </a:r>
            </a:p>
            <a:p>
              <a:pPr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rPr lang="ko-KR" altLang="en-US" sz="1400" dirty="0">
                  <a:solidFill>
                    <a:schemeClr val="tx1"/>
                  </a:solidFill>
                </a:rPr>
                <a:t>주문하기</a:t>
              </a:r>
              <a:endParaRPr lang="en-US" altLang="ko-KR" sz="1400" dirty="0">
                <a:solidFill>
                  <a:schemeClr val="tx1"/>
                </a:solidFill>
              </a:endParaRPr>
            </a:p>
          </p:txBody>
        </p:sp>
        <p:sp>
          <p:nvSpPr>
            <p:cNvPr id="41" name="직사각형">
              <a:extLst>
                <a:ext uri="{FF2B5EF4-FFF2-40B4-BE49-F238E27FC236}">
                  <a16:creationId xmlns:a16="http://schemas.microsoft.com/office/drawing/2014/main" id="{7A506C5A-DDCD-4BF3-9602-92AEDE99F6C5}"/>
                </a:ext>
              </a:extLst>
            </p:cNvPr>
            <p:cNvSpPr/>
            <p:nvPr/>
          </p:nvSpPr>
          <p:spPr>
            <a:xfrm>
              <a:off x="3519270" y="1540471"/>
              <a:ext cx="946004" cy="1014467"/>
            </a:xfrm>
            <a:prstGeom prst="rect">
              <a:avLst/>
            </a:prstGeom>
            <a:solidFill>
              <a:srgbClr val="E8F6FC"/>
            </a:solidFill>
            <a:ln w="12700">
              <a:solidFill>
                <a:srgbClr val="42719B"/>
              </a:solidFill>
            </a:ln>
          </p:spPr>
          <p:txBody>
            <a:bodyPr lIns="45718" tIns="45718" rIns="45718" bIns="45718" anchor="ctr"/>
            <a:lstStyle/>
            <a:p>
              <a:pPr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rPr lang="ko-KR" altLang="en-US" sz="1400" dirty="0">
                  <a:solidFill>
                    <a:schemeClr val="tx1"/>
                  </a:solidFill>
                </a:rPr>
                <a:t>목록으로 돌아가기</a:t>
              </a:r>
              <a:endParaRPr lang="en-US" altLang="ko-KR" sz="1400" dirty="0">
                <a:solidFill>
                  <a:schemeClr val="tx1"/>
                </a:solidFill>
              </a:endParaRPr>
            </a:p>
          </p:txBody>
        </p:sp>
      </p:grpSp>
      <p:sp>
        <p:nvSpPr>
          <p:cNvPr id="42" name="선">
            <a:extLst>
              <a:ext uri="{FF2B5EF4-FFF2-40B4-BE49-F238E27FC236}">
                <a16:creationId xmlns:a16="http://schemas.microsoft.com/office/drawing/2014/main" id="{DA6CACF1-ED5F-4056-8951-25E156FC1E29}"/>
              </a:ext>
            </a:extLst>
          </p:cNvPr>
          <p:cNvSpPr/>
          <p:nvPr/>
        </p:nvSpPr>
        <p:spPr>
          <a:xfrm flipH="1">
            <a:off x="1451318" y="2578129"/>
            <a:ext cx="4973771" cy="502051"/>
          </a:xfrm>
          <a:prstGeom prst="line">
            <a:avLst/>
          </a:prstGeom>
          <a:ln w="12700">
            <a:solidFill>
              <a:srgbClr val="535353"/>
            </a:solidFill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72121420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슬라이드 번호 개체 틀 8"/>
          <p:cNvSpPr txBox="1">
            <a:spLocks noGrp="1"/>
          </p:cNvSpPr>
          <p:nvPr>
            <p:ph type="sldNum" sz="quarter" idx="4294967295"/>
          </p:nvPr>
        </p:nvSpPr>
        <p:spPr>
          <a:xfrm>
            <a:off x="11637626" y="6409985"/>
            <a:ext cx="292181" cy="307337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>
              <a:defRPr sz="1400" b="1"/>
            </a:lvl1pPr>
          </a:lstStyle>
          <a:p>
            <a:fld id="{86CB4B4D-7CA3-9044-876B-883B54F8677D}" type="slidenum">
              <a:t>23</a:t>
            </a:fld>
            <a:endParaRPr/>
          </a:p>
        </p:txBody>
      </p:sp>
      <p:pic>
        <p:nvPicPr>
          <p:cNvPr id="495" name="image28.png" descr="image28.png"/>
          <p:cNvPicPr>
            <a:picLocks noChangeAspect="1"/>
          </p:cNvPicPr>
          <p:nvPr/>
        </p:nvPicPr>
        <p:blipFill>
          <a:blip r:embed="rId2"/>
          <a:srcRect t="16835" b="78103"/>
          <a:stretch>
            <a:fillRect/>
          </a:stretch>
        </p:blipFill>
        <p:spPr>
          <a:xfrm>
            <a:off x="-81559" y="233610"/>
            <a:ext cx="12355095" cy="937924"/>
          </a:xfrm>
          <a:prstGeom prst="rect">
            <a:avLst/>
          </a:prstGeom>
          <a:ln w="12700">
            <a:miter lim="400000"/>
          </a:ln>
        </p:spPr>
      </p:pic>
      <p:sp>
        <p:nvSpPr>
          <p:cNvPr id="550" name="TextBox 2"/>
          <p:cNvSpPr txBox="1"/>
          <p:nvPr/>
        </p:nvSpPr>
        <p:spPr>
          <a:xfrm>
            <a:off x="321303" y="164257"/>
            <a:ext cx="2184397" cy="599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defTabSz="914400">
              <a:defRPr sz="3600">
                <a:latin typeface="NanumSquare_ac Bold"/>
                <a:ea typeface="NanumSquare_ac Bold"/>
                <a:cs typeface="NanumSquare_ac Bold"/>
                <a:sym typeface="NanumSquare_ac Bold"/>
              </a:defRPr>
            </a:lvl1pPr>
          </a:lstStyle>
          <a:p>
            <a:r>
              <a:t>전체 흐름도</a:t>
            </a:r>
          </a:p>
        </p:txBody>
      </p: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F81BACEB-FB51-4A4B-BB47-EAB9C3F4F72B}"/>
              </a:ext>
            </a:extLst>
          </p:cNvPr>
          <p:cNvGrpSpPr/>
          <p:nvPr/>
        </p:nvGrpSpPr>
        <p:grpSpPr>
          <a:xfrm>
            <a:off x="44001" y="1261929"/>
            <a:ext cx="4043431" cy="1719281"/>
            <a:chOff x="214184" y="1016935"/>
            <a:chExt cx="4043431" cy="1719281"/>
          </a:xfrm>
        </p:grpSpPr>
        <p:sp>
          <p:nvSpPr>
            <p:cNvPr id="64" name="직사각형 22">
              <a:extLst>
                <a:ext uri="{FF2B5EF4-FFF2-40B4-BE49-F238E27FC236}">
                  <a16:creationId xmlns:a16="http://schemas.microsoft.com/office/drawing/2014/main" id="{5348A547-AA01-41A8-AA6C-A98854E3318D}"/>
                </a:ext>
              </a:extLst>
            </p:cNvPr>
            <p:cNvSpPr/>
            <p:nvPr/>
          </p:nvSpPr>
          <p:spPr>
            <a:xfrm>
              <a:off x="600404" y="1305673"/>
              <a:ext cx="3657211" cy="1430543"/>
            </a:xfrm>
            <a:prstGeom prst="rect">
              <a:avLst/>
            </a:prstGeom>
            <a:solidFill>
              <a:srgbClr val="F9F4EE"/>
            </a:solidFill>
            <a:ln w="12700">
              <a:miter lim="400000"/>
            </a:ln>
          </p:spPr>
          <p:txBody>
            <a:bodyPr lIns="45718" tIns="45718" rIns="45718" bIns="45718" anchor="ctr"/>
            <a:lstStyle/>
            <a:p>
              <a:pPr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dirty="0"/>
            </a:p>
          </p:txBody>
        </p:sp>
        <p:sp>
          <p:nvSpPr>
            <p:cNvPr id="65" name="직사각형">
              <a:extLst>
                <a:ext uri="{FF2B5EF4-FFF2-40B4-BE49-F238E27FC236}">
                  <a16:creationId xmlns:a16="http://schemas.microsoft.com/office/drawing/2014/main" id="{5E887787-F807-47FB-8EE1-3FE80A7E8FDD}"/>
                </a:ext>
              </a:extLst>
            </p:cNvPr>
            <p:cNvSpPr/>
            <p:nvPr/>
          </p:nvSpPr>
          <p:spPr>
            <a:xfrm>
              <a:off x="214184" y="1016935"/>
              <a:ext cx="1237135" cy="442765"/>
            </a:xfrm>
            <a:prstGeom prst="rect">
              <a:avLst/>
            </a:prstGeom>
            <a:solidFill>
              <a:schemeClr val="accent1">
                <a:satOff val="-19091"/>
                <a:lumOff val="-11921"/>
              </a:schemeClr>
            </a:solidFill>
            <a:ln w="12700">
              <a:miter lim="400000"/>
            </a:ln>
          </p:spPr>
          <p:txBody>
            <a:bodyPr lIns="45718" tIns="45718" rIns="45718" bIns="45718" anchor="ctr"/>
            <a:lstStyle/>
            <a:p>
              <a:pPr algn="ctr">
                <a:defRPr sz="1300">
                  <a:solidFill>
                    <a:srgbClr val="FFFFFF"/>
                  </a:solidFill>
                  <a:latin typeface="Noto Sans KR"/>
                  <a:ea typeface="Noto Sans KR"/>
                  <a:cs typeface="Noto Sans KR"/>
                  <a:sym typeface="Noto Sans KR"/>
                </a:defRPr>
              </a:pPr>
              <a:endParaRPr/>
            </a:p>
          </p:txBody>
        </p:sp>
        <p:sp>
          <p:nvSpPr>
            <p:cNvPr id="66" name="게임 시작">
              <a:extLst>
                <a:ext uri="{FF2B5EF4-FFF2-40B4-BE49-F238E27FC236}">
                  <a16:creationId xmlns:a16="http://schemas.microsoft.com/office/drawing/2014/main" id="{974FA4DA-677E-4B9A-A4C1-4F17BF6C7CFA}"/>
                </a:ext>
              </a:extLst>
            </p:cNvPr>
            <p:cNvSpPr txBox="1"/>
            <p:nvPr/>
          </p:nvSpPr>
          <p:spPr>
            <a:xfrm>
              <a:off x="266257" y="1076734"/>
              <a:ext cx="1132990" cy="32316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45718" tIns="45718" rIns="45718" bIns="45718" anchor="ctr">
              <a:spAutoFit/>
            </a:bodyPr>
            <a:lstStyle>
              <a:lvl1pPr algn="ctr">
                <a:defRPr sz="1500">
                  <a:solidFill>
                    <a:srgbClr val="FFFFFF"/>
                  </a:solidFill>
                  <a:latin typeface="Noto Sans KR"/>
                  <a:ea typeface="Noto Sans KR"/>
                  <a:cs typeface="Noto Sans KR"/>
                  <a:sym typeface="Noto Sans KR"/>
                </a:defRPr>
              </a:lvl1pPr>
            </a:lstStyle>
            <a:p>
              <a:r>
                <a:rPr lang="en-US" altLang="ko-KR" dirty="0"/>
                <a:t>header</a:t>
              </a:r>
              <a:endParaRPr dirty="0"/>
            </a:p>
          </p:txBody>
        </p:sp>
        <p:sp>
          <p:nvSpPr>
            <p:cNvPr id="68" name="사용할…">
              <a:extLst>
                <a:ext uri="{FF2B5EF4-FFF2-40B4-BE49-F238E27FC236}">
                  <a16:creationId xmlns:a16="http://schemas.microsoft.com/office/drawing/2014/main" id="{16E5956F-6CD7-455F-95CD-1D7700CCB475}"/>
                </a:ext>
              </a:extLst>
            </p:cNvPr>
            <p:cNvSpPr txBox="1"/>
            <p:nvPr/>
          </p:nvSpPr>
          <p:spPr>
            <a:xfrm>
              <a:off x="1879512" y="1915579"/>
              <a:ext cx="841866" cy="27699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45718" tIns="45718" rIns="45718" bIns="45718" anchor="ctr">
              <a:spAutoFit/>
            </a:bodyPr>
            <a:lstStyle/>
            <a:p>
              <a:pPr algn="ctr">
                <a:defRPr sz="1200">
                  <a:latin typeface="Noto Sans KR"/>
                  <a:ea typeface="Noto Sans KR"/>
                  <a:cs typeface="Noto Sans KR"/>
                  <a:sym typeface="Noto Sans KR"/>
                </a:defRPr>
              </a:pPr>
              <a:endParaRPr dirty="0"/>
            </a:p>
          </p:txBody>
        </p:sp>
        <p:sp>
          <p:nvSpPr>
            <p:cNvPr id="72" name="직사각형">
              <a:extLst>
                <a:ext uri="{FF2B5EF4-FFF2-40B4-BE49-F238E27FC236}">
                  <a16:creationId xmlns:a16="http://schemas.microsoft.com/office/drawing/2014/main" id="{982D1E9B-D69E-45DE-99B9-77E36FCE15D2}"/>
                </a:ext>
              </a:extLst>
            </p:cNvPr>
            <p:cNvSpPr/>
            <p:nvPr/>
          </p:nvSpPr>
          <p:spPr>
            <a:xfrm>
              <a:off x="832751" y="1550095"/>
              <a:ext cx="1474048" cy="1014467"/>
            </a:xfrm>
            <a:prstGeom prst="rect">
              <a:avLst/>
            </a:prstGeom>
            <a:solidFill>
              <a:srgbClr val="E8F6FC"/>
            </a:solidFill>
            <a:ln w="12700">
              <a:solidFill>
                <a:srgbClr val="42719B"/>
              </a:solidFill>
            </a:ln>
          </p:spPr>
          <p:txBody>
            <a:bodyPr lIns="45718" tIns="45718" rIns="45718" bIns="45718" anchor="ctr"/>
            <a:lstStyle/>
            <a:p>
              <a:pPr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rPr lang="ko-KR" altLang="en-US" sz="1400" dirty="0">
                  <a:solidFill>
                    <a:schemeClr val="tx1"/>
                  </a:solidFill>
                </a:rPr>
                <a:t>로그인</a:t>
              </a:r>
              <a:endParaRPr lang="en-US" altLang="ko-KR" sz="1400" dirty="0">
                <a:solidFill>
                  <a:schemeClr val="tx1"/>
                </a:solidFill>
              </a:endParaRPr>
            </a:p>
            <a:p>
              <a:pPr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rPr lang="en-US" sz="1400" dirty="0">
                  <a:solidFill>
                    <a:schemeClr val="tx1"/>
                  </a:solidFill>
                </a:rPr>
                <a:t>or</a:t>
              </a:r>
            </a:p>
            <a:p>
              <a:pPr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rPr lang="ko-KR" altLang="en-US" sz="1400" dirty="0" err="1">
                  <a:solidFill>
                    <a:schemeClr val="tx1"/>
                  </a:solidFill>
                </a:rPr>
                <a:t>내정보</a:t>
              </a:r>
              <a:r>
                <a:rPr lang="en-US" altLang="ko-KR" sz="1400" dirty="0">
                  <a:solidFill>
                    <a:schemeClr val="tx1"/>
                  </a:solidFill>
                </a:rPr>
                <a:t>/</a:t>
              </a:r>
              <a:r>
                <a:rPr lang="ko-KR" altLang="en-US" sz="1400" dirty="0">
                  <a:solidFill>
                    <a:schemeClr val="tx1"/>
                  </a:solidFill>
                </a:rPr>
                <a:t>로그아웃</a:t>
              </a:r>
              <a:endParaRPr sz="1400" dirty="0">
                <a:solidFill>
                  <a:schemeClr val="tx1"/>
                </a:solidFill>
              </a:endParaRPr>
            </a:p>
          </p:txBody>
        </p:sp>
        <p:sp>
          <p:nvSpPr>
            <p:cNvPr id="73" name="직사각형">
              <a:extLst>
                <a:ext uri="{FF2B5EF4-FFF2-40B4-BE49-F238E27FC236}">
                  <a16:creationId xmlns:a16="http://schemas.microsoft.com/office/drawing/2014/main" id="{91EB54D6-46AC-4FC7-BE98-CEA4C708E1AC}"/>
                </a:ext>
              </a:extLst>
            </p:cNvPr>
            <p:cNvSpPr/>
            <p:nvPr/>
          </p:nvSpPr>
          <p:spPr>
            <a:xfrm>
              <a:off x="2799273" y="1550095"/>
              <a:ext cx="996971" cy="1014467"/>
            </a:xfrm>
            <a:prstGeom prst="rect">
              <a:avLst/>
            </a:prstGeom>
            <a:solidFill>
              <a:srgbClr val="E8F6FC"/>
            </a:solidFill>
            <a:ln w="12700">
              <a:solidFill>
                <a:srgbClr val="42719B"/>
              </a:solidFill>
            </a:ln>
          </p:spPr>
          <p:txBody>
            <a:bodyPr lIns="45718" tIns="45718" rIns="45718" bIns="45718" anchor="ctr"/>
            <a:lstStyle/>
            <a:p>
              <a:pPr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rPr lang="ko-KR" altLang="en-US" sz="1400">
                  <a:solidFill>
                    <a:schemeClr val="tx1"/>
                  </a:solidFill>
                </a:rPr>
                <a:t>고객센터</a:t>
              </a:r>
              <a:endParaRPr sz="1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B8223EFB-56C6-4700-B1A1-4370189B3371}"/>
              </a:ext>
            </a:extLst>
          </p:cNvPr>
          <p:cNvGrpSpPr/>
          <p:nvPr/>
        </p:nvGrpSpPr>
        <p:grpSpPr>
          <a:xfrm>
            <a:off x="5757" y="3226697"/>
            <a:ext cx="6169818" cy="1932677"/>
            <a:chOff x="214184" y="926533"/>
            <a:chExt cx="6169818" cy="1932677"/>
          </a:xfrm>
        </p:grpSpPr>
        <p:sp>
          <p:nvSpPr>
            <p:cNvPr id="75" name="직사각형 22">
              <a:extLst>
                <a:ext uri="{FF2B5EF4-FFF2-40B4-BE49-F238E27FC236}">
                  <a16:creationId xmlns:a16="http://schemas.microsoft.com/office/drawing/2014/main" id="{A6465910-9EAA-468C-84DB-AD9E55EE32AA}"/>
                </a:ext>
              </a:extLst>
            </p:cNvPr>
            <p:cNvSpPr/>
            <p:nvPr/>
          </p:nvSpPr>
          <p:spPr>
            <a:xfrm>
              <a:off x="600404" y="1305673"/>
              <a:ext cx="5783598" cy="1553537"/>
            </a:xfrm>
            <a:prstGeom prst="rect">
              <a:avLst/>
            </a:prstGeom>
            <a:solidFill>
              <a:srgbClr val="F9F4EE"/>
            </a:solidFill>
            <a:ln w="12700">
              <a:miter lim="400000"/>
            </a:ln>
          </p:spPr>
          <p:txBody>
            <a:bodyPr lIns="45718" tIns="45718" rIns="45718" bIns="45718" anchor="ctr"/>
            <a:lstStyle/>
            <a:p>
              <a:pPr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76" name="직사각형">
              <a:extLst>
                <a:ext uri="{FF2B5EF4-FFF2-40B4-BE49-F238E27FC236}">
                  <a16:creationId xmlns:a16="http://schemas.microsoft.com/office/drawing/2014/main" id="{B75F13AB-A645-42A6-928F-384B03EBE041}"/>
                </a:ext>
              </a:extLst>
            </p:cNvPr>
            <p:cNvSpPr/>
            <p:nvPr/>
          </p:nvSpPr>
          <p:spPr>
            <a:xfrm>
              <a:off x="214184" y="926533"/>
              <a:ext cx="1237135" cy="623562"/>
            </a:xfrm>
            <a:prstGeom prst="rect">
              <a:avLst/>
            </a:prstGeom>
            <a:solidFill>
              <a:schemeClr val="accent1">
                <a:satOff val="-19091"/>
                <a:lumOff val="-11921"/>
              </a:schemeClr>
            </a:solidFill>
            <a:ln w="12700">
              <a:miter lim="400000"/>
            </a:ln>
          </p:spPr>
          <p:txBody>
            <a:bodyPr lIns="45718" tIns="45718" rIns="45718" bIns="45718" anchor="ctr"/>
            <a:lstStyle/>
            <a:p>
              <a:pPr algn="ctr">
                <a:defRPr sz="1300">
                  <a:solidFill>
                    <a:srgbClr val="FFFFFF"/>
                  </a:solidFill>
                  <a:latin typeface="Noto Sans KR"/>
                  <a:ea typeface="Noto Sans KR"/>
                  <a:cs typeface="Noto Sans KR"/>
                  <a:sym typeface="Noto Sans KR"/>
                </a:defRPr>
              </a:pPr>
              <a:endParaRPr/>
            </a:p>
          </p:txBody>
        </p:sp>
        <p:sp>
          <p:nvSpPr>
            <p:cNvPr id="77" name="게임 시작">
              <a:extLst>
                <a:ext uri="{FF2B5EF4-FFF2-40B4-BE49-F238E27FC236}">
                  <a16:creationId xmlns:a16="http://schemas.microsoft.com/office/drawing/2014/main" id="{6A7806ED-71E5-4EB3-86B8-1B04C3373652}"/>
                </a:ext>
              </a:extLst>
            </p:cNvPr>
            <p:cNvSpPr txBox="1"/>
            <p:nvPr/>
          </p:nvSpPr>
          <p:spPr>
            <a:xfrm>
              <a:off x="266257" y="938234"/>
              <a:ext cx="1132990" cy="60016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45718" tIns="45718" rIns="45718" bIns="45718" anchor="ctr">
              <a:spAutoFit/>
            </a:bodyPr>
            <a:lstStyle>
              <a:lvl1pPr algn="ctr">
                <a:defRPr sz="1500">
                  <a:solidFill>
                    <a:srgbClr val="FFFFFF"/>
                  </a:solidFill>
                  <a:latin typeface="Noto Sans KR"/>
                  <a:ea typeface="Noto Sans KR"/>
                  <a:cs typeface="Noto Sans KR"/>
                  <a:sym typeface="Noto Sans KR"/>
                </a:defRPr>
              </a:lvl1pPr>
            </a:lstStyle>
            <a:p>
              <a:pPr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rPr lang="ko-KR" altLang="en-US" sz="1100" dirty="0">
                  <a:solidFill>
                    <a:schemeClr val="bg1"/>
                  </a:solidFill>
                </a:rPr>
                <a:t>로그인</a:t>
              </a:r>
            </a:p>
            <a:p>
              <a:pPr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rPr lang="en-US" altLang="ko-KR" sz="1100" dirty="0">
                  <a:solidFill>
                    <a:schemeClr val="bg1"/>
                  </a:solidFill>
                </a:rPr>
                <a:t>or</a:t>
              </a:r>
            </a:p>
            <a:p>
              <a:pPr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rPr lang="ko-KR" altLang="en-US" sz="1100" dirty="0" err="1">
                  <a:solidFill>
                    <a:schemeClr val="bg1"/>
                  </a:solidFill>
                </a:rPr>
                <a:t>내정보</a:t>
              </a:r>
              <a:r>
                <a:rPr lang="en-US" altLang="ko-KR" sz="1100" dirty="0">
                  <a:solidFill>
                    <a:schemeClr val="bg1"/>
                  </a:solidFill>
                </a:rPr>
                <a:t>/</a:t>
              </a:r>
              <a:r>
                <a:rPr lang="ko-KR" altLang="en-US" sz="1100" dirty="0">
                  <a:solidFill>
                    <a:schemeClr val="bg1"/>
                  </a:solidFill>
                </a:rPr>
                <a:t>로그아웃</a:t>
              </a:r>
            </a:p>
          </p:txBody>
        </p:sp>
        <p:sp>
          <p:nvSpPr>
            <p:cNvPr id="78" name="직사각형">
              <a:extLst>
                <a:ext uri="{FF2B5EF4-FFF2-40B4-BE49-F238E27FC236}">
                  <a16:creationId xmlns:a16="http://schemas.microsoft.com/office/drawing/2014/main" id="{EFF3B11D-6CA8-4334-B946-2253A814E784}"/>
                </a:ext>
              </a:extLst>
            </p:cNvPr>
            <p:cNvSpPr/>
            <p:nvPr/>
          </p:nvSpPr>
          <p:spPr>
            <a:xfrm>
              <a:off x="801335" y="1685340"/>
              <a:ext cx="1441771" cy="1014467"/>
            </a:xfrm>
            <a:prstGeom prst="rect">
              <a:avLst/>
            </a:prstGeom>
            <a:solidFill>
              <a:srgbClr val="E8F6FC"/>
            </a:solidFill>
            <a:ln w="12700">
              <a:solidFill>
                <a:srgbClr val="42719B"/>
              </a:solidFill>
            </a:ln>
          </p:spPr>
          <p:txBody>
            <a:bodyPr lIns="45718" tIns="45718" rIns="45718" bIns="45718" anchor="ctr"/>
            <a:lstStyle/>
            <a:p>
              <a:pPr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rPr lang="ko-KR" altLang="en-US" sz="1400" dirty="0">
                  <a:solidFill>
                    <a:schemeClr val="tx1"/>
                  </a:solidFill>
                </a:rPr>
                <a:t>로그인</a:t>
              </a:r>
              <a:endParaRPr lang="en-US" altLang="ko-KR" sz="1400" dirty="0">
                <a:solidFill>
                  <a:schemeClr val="tx1"/>
                </a:solidFill>
              </a:endParaRPr>
            </a:p>
            <a:p>
              <a:pPr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rPr lang="en-US" sz="1400" dirty="0">
                  <a:solidFill>
                    <a:schemeClr val="tx1"/>
                  </a:solidFill>
                </a:rPr>
                <a:t>or</a:t>
              </a:r>
            </a:p>
            <a:p>
              <a:pPr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rPr lang="ko-KR" altLang="en-US" sz="1400" dirty="0" err="1">
                  <a:solidFill>
                    <a:schemeClr val="tx1"/>
                  </a:solidFill>
                </a:rPr>
                <a:t>내정보</a:t>
              </a:r>
              <a:r>
                <a:rPr lang="en-US" altLang="ko-KR" sz="1400" dirty="0">
                  <a:solidFill>
                    <a:schemeClr val="tx1"/>
                  </a:solidFill>
                </a:rPr>
                <a:t>/</a:t>
              </a:r>
              <a:r>
                <a:rPr lang="ko-KR" altLang="en-US" sz="1400" dirty="0">
                  <a:solidFill>
                    <a:schemeClr val="tx1"/>
                  </a:solidFill>
                </a:rPr>
                <a:t>로그아웃</a:t>
              </a:r>
              <a:endParaRPr sz="1400" dirty="0">
                <a:solidFill>
                  <a:schemeClr val="tx1"/>
                </a:solidFill>
              </a:endParaRPr>
            </a:p>
          </p:txBody>
        </p:sp>
        <p:sp>
          <p:nvSpPr>
            <p:cNvPr id="79" name="사용할…">
              <a:extLst>
                <a:ext uri="{FF2B5EF4-FFF2-40B4-BE49-F238E27FC236}">
                  <a16:creationId xmlns:a16="http://schemas.microsoft.com/office/drawing/2014/main" id="{E0F4CD7C-78CD-49F7-AD08-F8076F45540F}"/>
                </a:ext>
              </a:extLst>
            </p:cNvPr>
            <p:cNvSpPr txBox="1"/>
            <p:nvPr/>
          </p:nvSpPr>
          <p:spPr>
            <a:xfrm>
              <a:off x="1879512" y="1915579"/>
              <a:ext cx="841866" cy="27699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45718" tIns="45718" rIns="45718" bIns="45718" anchor="ctr">
              <a:spAutoFit/>
            </a:bodyPr>
            <a:lstStyle/>
            <a:p>
              <a:pPr algn="ctr">
                <a:defRPr sz="1200">
                  <a:latin typeface="Noto Sans KR"/>
                  <a:ea typeface="Noto Sans KR"/>
                  <a:cs typeface="Noto Sans KR"/>
                  <a:sym typeface="Noto Sans KR"/>
                </a:defRPr>
              </a:pPr>
              <a:endParaRPr dirty="0"/>
            </a:p>
          </p:txBody>
        </p:sp>
        <p:sp>
          <p:nvSpPr>
            <p:cNvPr id="80" name="개체가…">
              <a:extLst>
                <a:ext uri="{FF2B5EF4-FFF2-40B4-BE49-F238E27FC236}">
                  <a16:creationId xmlns:a16="http://schemas.microsoft.com/office/drawing/2014/main" id="{FFF1126A-B0B1-4B93-A62A-944C75034B7B}"/>
                </a:ext>
              </a:extLst>
            </p:cNvPr>
            <p:cNvSpPr txBox="1"/>
            <p:nvPr/>
          </p:nvSpPr>
          <p:spPr>
            <a:xfrm>
              <a:off x="2976233" y="1915579"/>
              <a:ext cx="803092" cy="27699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45718" tIns="45718" rIns="45718" bIns="45718" anchor="ctr">
              <a:spAutoFit/>
            </a:bodyPr>
            <a:lstStyle/>
            <a:p>
              <a:pPr algn="ctr">
                <a:defRPr sz="1200">
                  <a:latin typeface="Noto Sans KR"/>
                  <a:ea typeface="Noto Sans KR"/>
                  <a:cs typeface="Noto Sans KR"/>
                  <a:sym typeface="Noto Sans KR"/>
                </a:defRPr>
              </a:pPr>
              <a:endParaRPr dirty="0"/>
            </a:p>
          </p:txBody>
        </p:sp>
        <p:sp>
          <p:nvSpPr>
            <p:cNvPr id="81" name="직사각형">
              <a:extLst>
                <a:ext uri="{FF2B5EF4-FFF2-40B4-BE49-F238E27FC236}">
                  <a16:creationId xmlns:a16="http://schemas.microsoft.com/office/drawing/2014/main" id="{105A285B-DE6A-4B63-B263-FF4A55267510}"/>
                </a:ext>
              </a:extLst>
            </p:cNvPr>
            <p:cNvSpPr/>
            <p:nvPr/>
          </p:nvSpPr>
          <p:spPr>
            <a:xfrm>
              <a:off x="2503231" y="1685340"/>
              <a:ext cx="946004" cy="1014467"/>
            </a:xfrm>
            <a:prstGeom prst="rect">
              <a:avLst/>
            </a:prstGeom>
            <a:solidFill>
              <a:srgbClr val="E8F6FC"/>
            </a:solidFill>
            <a:ln w="12700">
              <a:solidFill>
                <a:srgbClr val="42719B"/>
              </a:solidFill>
            </a:ln>
          </p:spPr>
          <p:txBody>
            <a:bodyPr lIns="45718" tIns="45718" rIns="45718" bIns="45718" anchor="ctr"/>
            <a:lstStyle/>
            <a:p>
              <a:pPr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rPr lang="ko-KR" altLang="en-US" sz="1400" dirty="0">
                  <a:solidFill>
                    <a:schemeClr val="tx1"/>
                  </a:solidFill>
                </a:rPr>
                <a:t>회원가입</a:t>
              </a:r>
              <a:endParaRPr lang="en-US" altLang="ko-KR" sz="1400" dirty="0">
                <a:solidFill>
                  <a:schemeClr val="tx1"/>
                </a:solidFill>
              </a:endParaRPr>
            </a:p>
          </p:txBody>
        </p:sp>
      </p:grpSp>
      <p:sp>
        <p:nvSpPr>
          <p:cNvPr id="97" name="선">
            <a:extLst>
              <a:ext uri="{FF2B5EF4-FFF2-40B4-BE49-F238E27FC236}">
                <a16:creationId xmlns:a16="http://schemas.microsoft.com/office/drawing/2014/main" id="{C4F11E8A-F41E-41E9-89F7-EC81E0B85A69}"/>
              </a:ext>
            </a:extLst>
          </p:cNvPr>
          <p:cNvSpPr/>
          <p:nvPr/>
        </p:nvSpPr>
        <p:spPr>
          <a:xfrm flipV="1">
            <a:off x="3640557" y="1698626"/>
            <a:ext cx="908616" cy="546708"/>
          </a:xfrm>
          <a:prstGeom prst="line">
            <a:avLst/>
          </a:prstGeom>
          <a:ln w="12700">
            <a:solidFill>
              <a:srgbClr val="535353"/>
            </a:solidFill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65A5C0FA-45B7-4129-8F4B-3B6E09E2D7AF}"/>
              </a:ext>
            </a:extLst>
          </p:cNvPr>
          <p:cNvGrpSpPr/>
          <p:nvPr/>
        </p:nvGrpSpPr>
        <p:grpSpPr>
          <a:xfrm>
            <a:off x="4579906" y="1255860"/>
            <a:ext cx="4536037" cy="1719281"/>
            <a:chOff x="214184" y="1016935"/>
            <a:chExt cx="4536037" cy="1719281"/>
          </a:xfrm>
        </p:grpSpPr>
        <p:sp>
          <p:nvSpPr>
            <p:cNvPr id="48" name="직사각형 22">
              <a:extLst>
                <a:ext uri="{FF2B5EF4-FFF2-40B4-BE49-F238E27FC236}">
                  <a16:creationId xmlns:a16="http://schemas.microsoft.com/office/drawing/2014/main" id="{2498E3EA-FC37-45C1-BC98-87EC12D9C5DD}"/>
                </a:ext>
              </a:extLst>
            </p:cNvPr>
            <p:cNvSpPr/>
            <p:nvPr/>
          </p:nvSpPr>
          <p:spPr>
            <a:xfrm>
              <a:off x="438305" y="1305673"/>
              <a:ext cx="4311916" cy="1430543"/>
            </a:xfrm>
            <a:prstGeom prst="rect">
              <a:avLst/>
            </a:prstGeom>
            <a:solidFill>
              <a:srgbClr val="F9F4EE"/>
            </a:solidFill>
            <a:ln w="12700">
              <a:miter lim="400000"/>
            </a:ln>
          </p:spPr>
          <p:txBody>
            <a:bodyPr lIns="45718" tIns="45718" rIns="45718" bIns="45718" anchor="ctr"/>
            <a:lstStyle/>
            <a:p>
              <a:pPr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9" name="직사각형">
              <a:extLst>
                <a:ext uri="{FF2B5EF4-FFF2-40B4-BE49-F238E27FC236}">
                  <a16:creationId xmlns:a16="http://schemas.microsoft.com/office/drawing/2014/main" id="{94554003-C0B6-442B-893F-07D64B17ED41}"/>
                </a:ext>
              </a:extLst>
            </p:cNvPr>
            <p:cNvSpPr/>
            <p:nvPr/>
          </p:nvSpPr>
          <p:spPr>
            <a:xfrm>
              <a:off x="214184" y="1016935"/>
              <a:ext cx="1237135" cy="442765"/>
            </a:xfrm>
            <a:prstGeom prst="rect">
              <a:avLst/>
            </a:prstGeom>
            <a:solidFill>
              <a:schemeClr val="accent1">
                <a:satOff val="-19091"/>
                <a:lumOff val="-11921"/>
              </a:schemeClr>
            </a:solidFill>
            <a:ln w="12700">
              <a:miter lim="400000"/>
            </a:ln>
          </p:spPr>
          <p:txBody>
            <a:bodyPr lIns="45718" tIns="45718" rIns="45718" bIns="45718" anchor="ctr"/>
            <a:lstStyle/>
            <a:p>
              <a:pPr algn="ctr">
                <a:defRPr sz="1300">
                  <a:solidFill>
                    <a:srgbClr val="FFFFFF"/>
                  </a:solidFill>
                  <a:latin typeface="Noto Sans KR"/>
                  <a:ea typeface="Noto Sans KR"/>
                  <a:cs typeface="Noto Sans KR"/>
                  <a:sym typeface="Noto Sans KR"/>
                </a:defRPr>
              </a:pPr>
              <a:endParaRPr/>
            </a:p>
          </p:txBody>
        </p:sp>
        <p:sp>
          <p:nvSpPr>
            <p:cNvPr id="50" name="게임 시작">
              <a:extLst>
                <a:ext uri="{FF2B5EF4-FFF2-40B4-BE49-F238E27FC236}">
                  <a16:creationId xmlns:a16="http://schemas.microsoft.com/office/drawing/2014/main" id="{A683E26B-3C50-425C-87EA-0DF5154923D4}"/>
                </a:ext>
              </a:extLst>
            </p:cNvPr>
            <p:cNvSpPr txBox="1"/>
            <p:nvPr/>
          </p:nvSpPr>
          <p:spPr>
            <a:xfrm>
              <a:off x="266257" y="1076734"/>
              <a:ext cx="1132990" cy="32316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45718" tIns="45718" rIns="45718" bIns="45718" anchor="ctr">
              <a:spAutoFit/>
            </a:bodyPr>
            <a:lstStyle>
              <a:lvl1pPr algn="ctr">
                <a:defRPr sz="1500">
                  <a:solidFill>
                    <a:srgbClr val="FFFFFF"/>
                  </a:solidFill>
                  <a:latin typeface="Noto Sans KR"/>
                  <a:ea typeface="Noto Sans KR"/>
                  <a:cs typeface="Noto Sans KR"/>
                  <a:sym typeface="Noto Sans KR"/>
                </a:defRPr>
              </a:lvl1pPr>
            </a:lstStyle>
            <a:p>
              <a:r>
                <a:rPr lang="ko-KR" altLang="en-US" dirty="0"/>
                <a:t>고객센터</a:t>
              </a:r>
              <a:endParaRPr dirty="0"/>
            </a:p>
          </p:txBody>
        </p:sp>
        <p:sp>
          <p:nvSpPr>
            <p:cNvPr id="51" name="직사각형">
              <a:extLst>
                <a:ext uri="{FF2B5EF4-FFF2-40B4-BE49-F238E27FC236}">
                  <a16:creationId xmlns:a16="http://schemas.microsoft.com/office/drawing/2014/main" id="{FC12DA10-84A4-423B-9E5F-00FC7A800DFE}"/>
                </a:ext>
              </a:extLst>
            </p:cNvPr>
            <p:cNvSpPr/>
            <p:nvPr/>
          </p:nvSpPr>
          <p:spPr>
            <a:xfrm>
              <a:off x="853091" y="1550095"/>
              <a:ext cx="946004" cy="1014467"/>
            </a:xfrm>
            <a:prstGeom prst="rect">
              <a:avLst/>
            </a:prstGeom>
            <a:solidFill>
              <a:srgbClr val="E8F6FC"/>
            </a:solidFill>
            <a:ln w="12700">
              <a:solidFill>
                <a:srgbClr val="42719B"/>
              </a:solidFill>
            </a:ln>
          </p:spPr>
          <p:txBody>
            <a:bodyPr lIns="45718" tIns="45718" rIns="45718" bIns="45718" anchor="ctr"/>
            <a:lstStyle/>
            <a:p>
              <a:pPr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rPr lang="ko-KR" altLang="en-US" sz="1400" dirty="0">
                  <a:solidFill>
                    <a:schemeClr val="tx1"/>
                  </a:solidFill>
                </a:rPr>
                <a:t>자유</a:t>
              </a:r>
              <a:endParaRPr lang="en-US" altLang="ko-KR" sz="1400" dirty="0">
                <a:solidFill>
                  <a:schemeClr val="tx1"/>
                </a:solidFill>
              </a:endParaRPr>
            </a:p>
            <a:p>
              <a:pPr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rPr lang="ko-KR" altLang="en-US" sz="1400" dirty="0">
                  <a:solidFill>
                    <a:schemeClr val="tx1"/>
                  </a:solidFill>
                </a:rPr>
                <a:t>게시판</a:t>
              </a:r>
              <a:endParaRPr sz="1400" dirty="0">
                <a:solidFill>
                  <a:schemeClr val="tx1"/>
                </a:solidFill>
              </a:endParaRPr>
            </a:p>
          </p:txBody>
        </p:sp>
        <p:sp>
          <p:nvSpPr>
            <p:cNvPr id="52" name="사용할…">
              <a:extLst>
                <a:ext uri="{FF2B5EF4-FFF2-40B4-BE49-F238E27FC236}">
                  <a16:creationId xmlns:a16="http://schemas.microsoft.com/office/drawing/2014/main" id="{F4BE1039-8E0F-40A5-ABDB-D2B1FD121E3D}"/>
                </a:ext>
              </a:extLst>
            </p:cNvPr>
            <p:cNvSpPr txBox="1"/>
            <p:nvPr/>
          </p:nvSpPr>
          <p:spPr>
            <a:xfrm>
              <a:off x="1879512" y="1915579"/>
              <a:ext cx="841866" cy="27699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45718" tIns="45718" rIns="45718" bIns="45718" anchor="ctr">
              <a:spAutoFit/>
            </a:bodyPr>
            <a:lstStyle/>
            <a:p>
              <a:pPr algn="ctr">
                <a:defRPr sz="1200">
                  <a:latin typeface="Noto Sans KR"/>
                  <a:ea typeface="Noto Sans KR"/>
                  <a:cs typeface="Noto Sans KR"/>
                  <a:sym typeface="Noto Sans KR"/>
                </a:defRPr>
              </a:pPr>
              <a:endParaRPr dirty="0"/>
            </a:p>
          </p:txBody>
        </p:sp>
        <p:sp>
          <p:nvSpPr>
            <p:cNvPr id="53" name="개체가…">
              <a:extLst>
                <a:ext uri="{FF2B5EF4-FFF2-40B4-BE49-F238E27FC236}">
                  <a16:creationId xmlns:a16="http://schemas.microsoft.com/office/drawing/2014/main" id="{07682B06-1B5B-4F49-99D4-ADB1DE120715}"/>
                </a:ext>
              </a:extLst>
            </p:cNvPr>
            <p:cNvSpPr txBox="1"/>
            <p:nvPr/>
          </p:nvSpPr>
          <p:spPr>
            <a:xfrm>
              <a:off x="2976233" y="1915579"/>
              <a:ext cx="803092" cy="27699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45718" tIns="45718" rIns="45718" bIns="45718" anchor="ctr">
              <a:spAutoFit/>
            </a:bodyPr>
            <a:lstStyle/>
            <a:p>
              <a:pPr algn="ctr">
                <a:defRPr sz="1200">
                  <a:latin typeface="Noto Sans KR"/>
                  <a:ea typeface="Noto Sans KR"/>
                  <a:cs typeface="Noto Sans KR"/>
                  <a:sym typeface="Noto Sans KR"/>
                </a:defRPr>
              </a:pPr>
              <a:endParaRPr dirty="0"/>
            </a:p>
          </p:txBody>
        </p:sp>
        <p:sp>
          <p:nvSpPr>
            <p:cNvPr id="54" name="직사각형">
              <a:extLst>
                <a:ext uri="{FF2B5EF4-FFF2-40B4-BE49-F238E27FC236}">
                  <a16:creationId xmlns:a16="http://schemas.microsoft.com/office/drawing/2014/main" id="{781AC6E6-533C-4E12-9AC0-9664D29BD036}"/>
                </a:ext>
              </a:extLst>
            </p:cNvPr>
            <p:cNvSpPr/>
            <p:nvPr/>
          </p:nvSpPr>
          <p:spPr>
            <a:xfrm>
              <a:off x="2196479" y="1550095"/>
              <a:ext cx="946004" cy="1014467"/>
            </a:xfrm>
            <a:prstGeom prst="rect">
              <a:avLst/>
            </a:prstGeom>
            <a:solidFill>
              <a:srgbClr val="E8F6FC"/>
            </a:solidFill>
            <a:ln w="12700">
              <a:solidFill>
                <a:srgbClr val="42719B"/>
              </a:solidFill>
            </a:ln>
          </p:spPr>
          <p:txBody>
            <a:bodyPr lIns="45718" tIns="45718" rIns="45718" bIns="45718" anchor="ctr"/>
            <a:lstStyle/>
            <a:p>
              <a:pPr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rPr lang="ko-KR" altLang="en-US" sz="1400" dirty="0">
                  <a:solidFill>
                    <a:schemeClr val="tx1"/>
                  </a:solidFill>
                </a:rPr>
                <a:t>건의</a:t>
              </a:r>
              <a:endParaRPr lang="en-US" altLang="ko-KR" sz="1400" dirty="0">
                <a:solidFill>
                  <a:schemeClr val="tx1"/>
                </a:solidFill>
              </a:endParaRPr>
            </a:p>
            <a:p>
              <a:pPr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rPr lang="ko-KR" altLang="en-US" sz="1400" dirty="0">
                  <a:solidFill>
                    <a:schemeClr val="tx1"/>
                  </a:solidFill>
                </a:rPr>
                <a:t>게시판</a:t>
              </a:r>
              <a:endParaRPr lang="en-US" altLang="ko-KR" sz="1400" dirty="0">
                <a:solidFill>
                  <a:schemeClr val="tx1"/>
                </a:solidFill>
              </a:endParaRPr>
            </a:p>
          </p:txBody>
        </p:sp>
        <p:sp>
          <p:nvSpPr>
            <p:cNvPr id="55" name="직사각형">
              <a:extLst>
                <a:ext uri="{FF2B5EF4-FFF2-40B4-BE49-F238E27FC236}">
                  <a16:creationId xmlns:a16="http://schemas.microsoft.com/office/drawing/2014/main" id="{C866255E-2CB7-403E-BCF4-30C5D38A52C3}"/>
                </a:ext>
              </a:extLst>
            </p:cNvPr>
            <p:cNvSpPr/>
            <p:nvPr/>
          </p:nvSpPr>
          <p:spPr>
            <a:xfrm>
              <a:off x="3519270" y="1540471"/>
              <a:ext cx="946004" cy="1014467"/>
            </a:xfrm>
            <a:prstGeom prst="rect">
              <a:avLst/>
            </a:prstGeom>
            <a:solidFill>
              <a:srgbClr val="E8F6FC"/>
            </a:solidFill>
            <a:ln w="12700">
              <a:solidFill>
                <a:srgbClr val="42719B"/>
              </a:solidFill>
            </a:ln>
          </p:spPr>
          <p:txBody>
            <a:bodyPr lIns="45718" tIns="45718" rIns="45718" bIns="45718" anchor="ctr"/>
            <a:lstStyle/>
            <a:p>
              <a:pPr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rPr lang="ko-KR" altLang="en-US" sz="1400" dirty="0">
                  <a:solidFill>
                    <a:schemeClr val="tx1"/>
                  </a:solidFill>
                </a:rPr>
                <a:t>찾아오시는 길</a:t>
              </a:r>
              <a:endParaRPr lang="en-US" altLang="ko-KR" sz="1400" dirty="0">
                <a:solidFill>
                  <a:schemeClr val="tx1"/>
                </a:solidFill>
              </a:endParaRPr>
            </a:p>
          </p:txBody>
        </p:sp>
      </p:grpSp>
      <p:sp>
        <p:nvSpPr>
          <p:cNvPr id="56" name="선">
            <a:extLst>
              <a:ext uri="{FF2B5EF4-FFF2-40B4-BE49-F238E27FC236}">
                <a16:creationId xmlns:a16="http://schemas.microsoft.com/office/drawing/2014/main" id="{1A85FB9D-21E2-4668-9CAB-E45FE795355C}"/>
              </a:ext>
            </a:extLst>
          </p:cNvPr>
          <p:cNvSpPr/>
          <p:nvPr/>
        </p:nvSpPr>
        <p:spPr>
          <a:xfrm>
            <a:off x="1400048" y="2814610"/>
            <a:ext cx="8784" cy="614390"/>
          </a:xfrm>
          <a:prstGeom prst="line">
            <a:avLst/>
          </a:prstGeom>
          <a:ln w="12700">
            <a:solidFill>
              <a:srgbClr val="535353"/>
            </a:solidFill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57" name="직사각형">
            <a:extLst>
              <a:ext uri="{FF2B5EF4-FFF2-40B4-BE49-F238E27FC236}">
                <a16:creationId xmlns:a16="http://schemas.microsoft.com/office/drawing/2014/main" id="{779FE3FD-570C-4360-86C2-43263728C8EB}"/>
              </a:ext>
            </a:extLst>
          </p:cNvPr>
          <p:cNvSpPr/>
          <p:nvPr/>
        </p:nvSpPr>
        <p:spPr>
          <a:xfrm>
            <a:off x="3626061" y="3985504"/>
            <a:ext cx="946004" cy="1014467"/>
          </a:xfrm>
          <a:prstGeom prst="rect">
            <a:avLst/>
          </a:prstGeom>
          <a:solidFill>
            <a:srgbClr val="E8F6FC"/>
          </a:solidFill>
          <a:ln w="12700">
            <a:solidFill>
              <a:srgbClr val="42719B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 lang="ko-KR" altLang="en-US" sz="1400" dirty="0">
                <a:solidFill>
                  <a:schemeClr val="tx1"/>
                </a:solidFill>
              </a:rPr>
              <a:t>아이디 찾기</a:t>
            </a:r>
            <a:endParaRPr sz="1400" dirty="0">
              <a:solidFill>
                <a:schemeClr val="tx1"/>
              </a:solidFill>
            </a:endParaRPr>
          </a:p>
        </p:txBody>
      </p:sp>
      <p:sp>
        <p:nvSpPr>
          <p:cNvPr id="58" name="직사각형">
            <a:extLst>
              <a:ext uri="{FF2B5EF4-FFF2-40B4-BE49-F238E27FC236}">
                <a16:creationId xmlns:a16="http://schemas.microsoft.com/office/drawing/2014/main" id="{83E92A6F-7EA6-4D86-8C43-870D4456D2BD}"/>
              </a:ext>
            </a:extLst>
          </p:cNvPr>
          <p:cNvSpPr/>
          <p:nvPr/>
        </p:nvSpPr>
        <p:spPr>
          <a:xfrm>
            <a:off x="4969449" y="3985504"/>
            <a:ext cx="946004" cy="1014467"/>
          </a:xfrm>
          <a:prstGeom prst="rect">
            <a:avLst/>
          </a:prstGeom>
          <a:solidFill>
            <a:srgbClr val="E8F6FC"/>
          </a:solidFill>
          <a:ln w="12700">
            <a:solidFill>
              <a:srgbClr val="42719B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 lang="ko-KR" altLang="en-US" sz="1400" dirty="0">
                <a:solidFill>
                  <a:schemeClr val="tx1"/>
                </a:solidFill>
              </a:rPr>
              <a:t>비밀번호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 lang="ko-KR" altLang="en-US" sz="1400" dirty="0">
                <a:solidFill>
                  <a:schemeClr val="tx1"/>
                </a:solidFill>
              </a:rPr>
              <a:t>찾기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61" name="선">
            <a:extLst>
              <a:ext uri="{FF2B5EF4-FFF2-40B4-BE49-F238E27FC236}">
                <a16:creationId xmlns:a16="http://schemas.microsoft.com/office/drawing/2014/main" id="{06651F4A-F191-4530-8FFF-795CA2BCBC91}"/>
              </a:ext>
            </a:extLst>
          </p:cNvPr>
          <p:cNvSpPr/>
          <p:nvPr/>
        </p:nvSpPr>
        <p:spPr>
          <a:xfrm>
            <a:off x="1057127" y="5031889"/>
            <a:ext cx="0" cy="494924"/>
          </a:xfrm>
          <a:prstGeom prst="line">
            <a:avLst/>
          </a:prstGeom>
          <a:ln w="12700">
            <a:solidFill>
              <a:srgbClr val="535353"/>
            </a:solidFill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CF3D0F7B-FBD4-4574-9BA6-6A0261F32794}"/>
              </a:ext>
            </a:extLst>
          </p:cNvPr>
          <p:cNvGrpSpPr/>
          <p:nvPr/>
        </p:nvGrpSpPr>
        <p:grpSpPr>
          <a:xfrm>
            <a:off x="-181" y="5336210"/>
            <a:ext cx="2767987" cy="1485713"/>
            <a:chOff x="214184" y="1016935"/>
            <a:chExt cx="3565141" cy="1719281"/>
          </a:xfrm>
        </p:grpSpPr>
        <p:sp>
          <p:nvSpPr>
            <p:cNvPr id="69" name="직사각형 22">
              <a:extLst>
                <a:ext uri="{FF2B5EF4-FFF2-40B4-BE49-F238E27FC236}">
                  <a16:creationId xmlns:a16="http://schemas.microsoft.com/office/drawing/2014/main" id="{8E737BC0-761C-45C8-BDC2-E4D99056329F}"/>
                </a:ext>
              </a:extLst>
            </p:cNvPr>
            <p:cNvSpPr/>
            <p:nvPr/>
          </p:nvSpPr>
          <p:spPr>
            <a:xfrm>
              <a:off x="600404" y="1305673"/>
              <a:ext cx="2911457" cy="1430543"/>
            </a:xfrm>
            <a:prstGeom prst="rect">
              <a:avLst/>
            </a:prstGeom>
            <a:solidFill>
              <a:srgbClr val="F9F4EE"/>
            </a:solidFill>
            <a:ln w="12700">
              <a:miter lim="400000"/>
            </a:ln>
          </p:spPr>
          <p:txBody>
            <a:bodyPr lIns="45718" tIns="45718" rIns="45718" bIns="45718" anchor="ctr"/>
            <a:lstStyle/>
            <a:p>
              <a:pPr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98" name="직사각형">
              <a:extLst>
                <a:ext uri="{FF2B5EF4-FFF2-40B4-BE49-F238E27FC236}">
                  <a16:creationId xmlns:a16="http://schemas.microsoft.com/office/drawing/2014/main" id="{73DE0F28-B1B9-4BE8-AA8A-10D5C05A5383}"/>
                </a:ext>
              </a:extLst>
            </p:cNvPr>
            <p:cNvSpPr/>
            <p:nvPr/>
          </p:nvSpPr>
          <p:spPr>
            <a:xfrm>
              <a:off x="214184" y="1016935"/>
              <a:ext cx="1237135" cy="442765"/>
            </a:xfrm>
            <a:prstGeom prst="rect">
              <a:avLst/>
            </a:prstGeom>
            <a:solidFill>
              <a:schemeClr val="accent1">
                <a:satOff val="-19091"/>
                <a:lumOff val="-11921"/>
              </a:schemeClr>
            </a:solidFill>
            <a:ln w="12700">
              <a:miter lim="400000"/>
            </a:ln>
          </p:spPr>
          <p:txBody>
            <a:bodyPr lIns="45718" tIns="45718" rIns="45718" bIns="45718" anchor="ctr"/>
            <a:lstStyle/>
            <a:p>
              <a:pPr algn="ctr">
                <a:defRPr sz="1300">
                  <a:solidFill>
                    <a:srgbClr val="FFFFFF"/>
                  </a:solidFill>
                  <a:latin typeface="Noto Sans KR"/>
                  <a:ea typeface="Noto Sans KR"/>
                  <a:cs typeface="Noto Sans KR"/>
                  <a:sym typeface="Noto Sans KR"/>
                </a:defRPr>
              </a:pPr>
              <a:endParaRPr/>
            </a:p>
          </p:txBody>
        </p:sp>
        <p:sp>
          <p:nvSpPr>
            <p:cNvPr id="99" name="게임 시작">
              <a:extLst>
                <a:ext uri="{FF2B5EF4-FFF2-40B4-BE49-F238E27FC236}">
                  <a16:creationId xmlns:a16="http://schemas.microsoft.com/office/drawing/2014/main" id="{821994C3-A5AB-4411-8D7C-23B9C3BA846E}"/>
                </a:ext>
              </a:extLst>
            </p:cNvPr>
            <p:cNvSpPr txBox="1"/>
            <p:nvPr/>
          </p:nvSpPr>
          <p:spPr>
            <a:xfrm>
              <a:off x="266257" y="1078043"/>
              <a:ext cx="1132990" cy="32054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45718" tIns="45718" rIns="45718" bIns="45718" anchor="ctr">
              <a:spAutoFit/>
            </a:bodyPr>
            <a:lstStyle>
              <a:lvl1pPr algn="ctr">
                <a:defRPr sz="1500">
                  <a:solidFill>
                    <a:srgbClr val="FFFFFF"/>
                  </a:solidFill>
                  <a:latin typeface="Noto Sans KR"/>
                  <a:ea typeface="Noto Sans KR"/>
                  <a:cs typeface="Noto Sans KR"/>
                  <a:sym typeface="Noto Sans KR"/>
                </a:defRPr>
              </a:lvl1pPr>
            </a:lstStyle>
            <a:p>
              <a:r>
                <a:rPr lang="ko-KR" altLang="en-US" sz="1200" dirty="0"/>
                <a:t>마이페이지</a:t>
              </a:r>
              <a:endParaRPr sz="1200" dirty="0"/>
            </a:p>
          </p:txBody>
        </p:sp>
        <p:sp>
          <p:nvSpPr>
            <p:cNvPr id="100" name="직사각형">
              <a:extLst>
                <a:ext uri="{FF2B5EF4-FFF2-40B4-BE49-F238E27FC236}">
                  <a16:creationId xmlns:a16="http://schemas.microsoft.com/office/drawing/2014/main" id="{605A629E-2F61-4C44-A44E-A3FB08288B67}"/>
                </a:ext>
              </a:extLst>
            </p:cNvPr>
            <p:cNvSpPr/>
            <p:nvPr/>
          </p:nvSpPr>
          <p:spPr>
            <a:xfrm>
              <a:off x="853090" y="1550095"/>
              <a:ext cx="1164575" cy="1014466"/>
            </a:xfrm>
            <a:prstGeom prst="rect">
              <a:avLst/>
            </a:prstGeom>
            <a:solidFill>
              <a:srgbClr val="E8F6FC"/>
            </a:solidFill>
            <a:ln w="12700">
              <a:solidFill>
                <a:srgbClr val="42719B"/>
              </a:solidFill>
            </a:ln>
          </p:spPr>
          <p:txBody>
            <a:bodyPr lIns="45718" tIns="45718" rIns="45718" bIns="45718" anchor="ctr"/>
            <a:lstStyle/>
            <a:p>
              <a:pPr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rPr lang="ko-KR" altLang="en-US" sz="1400" dirty="0">
                  <a:solidFill>
                    <a:schemeClr val="tx1"/>
                  </a:solidFill>
                </a:rPr>
                <a:t>가입 정보</a:t>
              </a:r>
              <a:endParaRPr sz="1400" dirty="0">
                <a:solidFill>
                  <a:schemeClr val="tx1"/>
                </a:solidFill>
              </a:endParaRPr>
            </a:p>
          </p:txBody>
        </p:sp>
        <p:sp>
          <p:nvSpPr>
            <p:cNvPr id="101" name="사용할…">
              <a:extLst>
                <a:ext uri="{FF2B5EF4-FFF2-40B4-BE49-F238E27FC236}">
                  <a16:creationId xmlns:a16="http://schemas.microsoft.com/office/drawing/2014/main" id="{2FD7FC1A-B9DB-4A29-AAAD-9A0C8450D24C}"/>
                </a:ext>
              </a:extLst>
            </p:cNvPr>
            <p:cNvSpPr txBox="1"/>
            <p:nvPr/>
          </p:nvSpPr>
          <p:spPr>
            <a:xfrm>
              <a:off x="1879512" y="1915579"/>
              <a:ext cx="841866" cy="27699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45718" tIns="45718" rIns="45718" bIns="45718" anchor="ctr">
              <a:spAutoFit/>
            </a:bodyPr>
            <a:lstStyle/>
            <a:p>
              <a:pPr algn="ctr">
                <a:defRPr sz="1200">
                  <a:latin typeface="Noto Sans KR"/>
                  <a:ea typeface="Noto Sans KR"/>
                  <a:cs typeface="Noto Sans KR"/>
                  <a:sym typeface="Noto Sans KR"/>
                </a:defRPr>
              </a:pPr>
              <a:endParaRPr dirty="0"/>
            </a:p>
          </p:txBody>
        </p:sp>
        <p:sp>
          <p:nvSpPr>
            <p:cNvPr id="102" name="개체가…">
              <a:extLst>
                <a:ext uri="{FF2B5EF4-FFF2-40B4-BE49-F238E27FC236}">
                  <a16:creationId xmlns:a16="http://schemas.microsoft.com/office/drawing/2014/main" id="{81468FD0-3EF8-4406-9EB8-6A298577E4F1}"/>
                </a:ext>
              </a:extLst>
            </p:cNvPr>
            <p:cNvSpPr txBox="1"/>
            <p:nvPr/>
          </p:nvSpPr>
          <p:spPr>
            <a:xfrm>
              <a:off x="2976233" y="1915579"/>
              <a:ext cx="803092" cy="27699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45718" tIns="45718" rIns="45718" bIns="45718" anchor="ctr">
              <a:spAutoFit/>
            </a:bodyPr>
            <a:lstStyle/>
            <a:p>
              <a:pPr algn="ctr">
                <a:defRPr sz="1200">
                  <a:latin typeface="Noto Sans KR"/>
                  <a:ea typeface="Noto Sans KR"/>
                  <a:cs typeface="Noto Sans KR"/>
                  <a:sym typeface="Noto Sans KR"/>
                </a:defRPr>
              </a:pPr>
              <a:endParaRPr dirty="0"/>
            </a:p>
          </p:txBody>
        </p:sp>
        <p:sp>
          <p:nvSpPr>
            <p:cNvPr id="103" name="직사각형">
              <a:extLst>
                <a:ext uri="{FF2B5EF4-FFF2-40B4-BE49-F238E27FC236}">
                  <a16:creationId xmlns:a16="http://schemas.microsoft.com/office/drawing/2014/main" id="{31117FFA-FF03-4FD3-9992-1EBD552B8B7A}"/>
                </a:ext>
              </a:extLst>
            </p:cNvPr>
            <p:cNvSpPr/>
            <p:nvPr/>
          </p:nvSpPr>
          <p:spPr>
            <a:xfrm>
              <a:off x="2196479" y="1550095"/>
              <a:ext cx="1073231" cy="1014466"/>
            </a:xfrm>
            <a:prstGeom prst="rect">
              <a:avLst/>
            </a:prstGeom>
            <a:solidFill>
              <a:srgbClr val="E8F6FC"/>
            </a:solidFill>
            <a:ln w="12700">
              <a:solidFill>
                <a:srgbClr val="42719B"/>
              </a:solidFill>
            </a:ln>
          </p:spPr>
          <p:txBody>
            <a:bodyPr lIns="45718" tIns="45718" rIns="45718" bIns="45718" anchor="ctr"/>
            <a:lstStyle/>
            <a:p>
              <a:pPr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rPr lang="ko-KR" altLang="en-US" sz="1400">
                  <a:solidFill>
                    <a:schemeClr val="tx1"/>
                  </a:solidFill>
                </a:rPr>
                <a:t>가입정보</a:t>
              </a:r>
              <a:endParaRPr lang="en-US" altLang="ko-KR" sz="1400" dirty="0">
                <a:solidFill>
                  <a:schemeClr val="tx1"/>
                </a:solidFill>
              </a:endParaRPr>
            </a:p>
            <a:p>
              <a:pPr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rPr lang="ko-KR" altLang="en-US" sz="1400" dirty="0">
                  <a:solidFill>
                    <a:schemeClr val="tx1"/>
                  </a:solidFill>
                </a:rPr>
                <a:t>수정</a:t>
              </a:r>
              <a:endParaRPr lang="en-US" altLang="ko-KR" sz="1400" dirty="0">
                <a:solidFill>
                  <a:schemeClr val="tx1"/>
                </a:solidFill>
              </a:endParaRPr>
            </a:p>
          </p:txBody>
        </p:sp>
      </p:grpSp>
      <p:sp>
        <p:nvSpPr>
          <p:cNvPr id="104" name="선">
            <a:extLst>
              <a:ext uri="{FF2B5EF4-FFF2-40B4-BE49-F238E27FC236}">
                <a16:creationId xmlns:a16="http://schemas.microsoft.com/office/drawing/2014/main" id="{07F1BF94-B2F3-44EC-847D-7F4D8573131C}"/>
              </a:ext>
            </a:extLst>
          </p:cNvPr>
          <p:cNvSpPr/>
          <p:nvPr/>
        </p:nvSpPr>
        <p:spPr>
          <a:xfrm>
            <a:off x="6959985" y="3106198"/>
            <a:ext cx="8784" cy="614390"/>
          </a:xfrm>
          <a:prstGeom prst="line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lIns="45718" tIns="45718" rIns="45718" bIns="45718"/>
          <a:lstStyle/>
          <a:p>
            <a:endParaRPr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970DBE1-0B11-4076-9E4D-EF35454F0524}"/>
              </a:ext>
            </a:extLst>
          </p:cNvPr>
          <p:cNvCxnSpPr>
            <a:stCxn id="51" idx="2"/>
            <a:endCxn id="104" idx="0"/>
          </p:cNvCxnSpPr>
          <p:nvPr/>
        </p:nvCxnSpPr>
        <p:spPr>
          <a:xfrm>
            <a:off x="5691815" y="2803487"/>
            <a:ext cx="1268170" cy="302711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92035CB-367D-47CE-8352-6120B8EE2C27}"/>
              </a:ext>
            </a:extLst>
          </p:cNvPr>
          <p:cNvCxnSpPr>
            <a:endCxn id="104" idx="0"/>
          </p:cNvCxnSpPr>
          <p:nvPr/>
        </p:nvCxnSpPr>
        <p:spPr>
          <a:xfrm flipH="1">
            <a:off x="6959985" y="2835851"/>
            <a:ext cx="8784" cy="270347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7AE64D9A-0805-4D95-986C-F0D228ECA2AF}"/>
              </a:ext>
            </a:extLst>
          </p:cNvPr>
          <p:cNvGrpSpPr/>
          <p:nvPr/>
        </p:nvGrpSpPr>
        <p:grpSpPr>
          <a:xfrm>
            <a:off x="6509722" y="3859497"/>
            <a:ext cx="5523249" cy="1719281"/>
            <a:chOff x="214184" y="1016935"/>
            <a:chExt cx="5523249" cy="1719281"/>
          </a:xfrm>
        </p:grpSpPr>
        <p:sp>
          <p:nvSpPr>
            <p:cNvPr id="106" name="직사각형 22">
              <a:extLst>
                <a:ext uri="{FF2B5EF4-FFF2-40B4-BE49-F238E27FC236}">
                  <a16:creationId xmlns:a16="http://schemas.microsoft.com/office/drawing/2014/main" id="{B77D07EF-1FF4-44DC-B7AA-FD4A0B11D753}"/>
                </a:ext>
              </a:extLst>
            </p:cNvPr>
            <p:cNvSpPr/>
            <p:nvPr/>
          </p:nvSpPr>
          <p:spPr>
            <a:xfrm>
              <a:off x="438304" y="1305673"/>
              <a:ext cx="5299129" cy="1430543"/>
            </a:xfrm>
            <a:prstGeom prst="rect">
              <a:avLst/>
            </a:prstGeom>
            <a:solidFill>
              <a:srgbClr val="F9F4EE"/>
            </a:solidFill>
            <a:ln w="12700">
              <a:miter lim="400000"/>
            </a:ln>
          </p:spPr>
          <p:txBody>
            <a:bodyPr lIns="45718" tIns="45718" rIns="45718" bIns="45718" anchor="ctr"/>
            <a:lstStyle/>
            <a:p>
              <a:pPr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07" name="직사각형">
              <a:extLst>
                <a:ext uri="{FF2B5EF4-FFF2-40B4-BE49-F238E27FC236}">
                  <a16:creationId xmlns:a16="http://schemas.microsoft.com/office/drawing/2014/main" id="{1CD04A94-326E-44B9-A4F8-E98D6D354BF0}"/>
                </a:ext>
              </a:extLst>
            </p:cNvPr>
            <p:cNvSpPr/>
            <p:nvPr/>
          </p:nvSpPr>
          <p:spPr>
            <a:xfrm>
              <a:off x="214184" y="1016935"/>
              <a:ext cx="1237135" cy="442765"/>
            </a:xfrm>
            <a:prstGeom prst="rect">
              <a:avLst/>
            </a:prstGeom>
            <a:solidFill>
              <a:schemeClr val="accent1">
                <a:satOff val="-19091"/>
                <a:lumOff val="-11921"/>
              </a:schemeClr>
            </a:solidFill>
            <a:ln w="12700">
              <a:miter lim="400000"/>
            </a:ln>
          </p:spPr>
          <p:txBody>
            <a:bodyPr lIns="45718" tIns="45718" rIns="45718" bIns="45718" anchor="ctr"/>
            <a:lstStyle/>
            <a:p>
              <a:pPr algn="ctr">
                <a:defRPr sz="1300">
                  <a:solidFill>
                    <a:srgbClr val="FFFFFF"/>
                  </a:solidFill>
                  <a:latin typeface="Noto Sans KR"/>
                  <a:ea typeface="Noto Sans KR"/>
                  <a:cs typeface="Noto Sans KR"/>
                  <a:sym typeface="Noto Sans KR"/>
                </a:defRPr>
              </a:pPr>
              <a:endParaRPr/>
            </a:p>
          </p:txBody>
        </p:sp>
        <p:sp>
          <p:nvSpPr>
            <p:cNvPr id="108" name="게임 시작">
              <a:extLst>
                <a:ext uri="{FF2B5EF4-FFF2-40B4-BE49-F238E27FC236}">
                  <a16:creationId xmlns:a16="http://schemas.microsoft.com/office/drawing/2014/main" id="{5B1A13F1-DB06-407C-B0AB-BBB30C6D2058}"/>
                </a:ext>
              </a:extLst>
            </p:cNvPr>
            <p:cNvSpPr txBox="1"/>
            <p:nvPr/>
          </p:nvSpPr>
          <p:spPr>
            <a:xfrm>
              <a:off x="266257" y="1076734"/>
              <a:ext cx="1132990" cy="32316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45718" tIns="45718" rIns="45718" bIns="45718" anchor="ctr">
              <a:spAutoFit/>
            </a:bodyPr>
            <a:lstStyle>
              <a:lvl1pPr algn="ctr">
                <a:defRPr sz="1500">
                  <a:solidFill>
                    <a:srgbClr val="FFFFFF"/>
                  </a:solidFill>
                  <a:latin typeface="Noto Sans KR"/>
                  <a:ea typeface="Noto Sans KR"/>
                  <a:cs typeface="Noto Sans KR"/>
                  <a:sym typeface="Noto Sans KR"/>
                </a:defRPr>
              </a:lvl1pPr>
            </a:lstStyle>
            <a:p>
              <a:r>
                <a:rPr lang="ko-KR" altLang="en-US" dirty="0"/>
                <a:t>게시판</a:t>
              </a:r>
              <a:endParaRPr dirty="0"/>
            </a:p>
          </p:txBody>
        </p:sp>
        <p:sp>
          <p:nvSpPr>
            <p:cNvPr id="109" name="직사각형">
              <a:extLst>
                <a:ext uri="{FF2B5EF4-FFF2-40B4-BE49-F238E27FC236}">
                  <a16:creationId xmlns:a16="http://schemas.microsoft.com/office/drawing/2014/main" id="{CB0D095B-B5CA-476C-A874-EDB17FF38B11}"/>
                </a:ext>
              </a:extLst>
            </p:cNvPr>
            <p:cNvSpPr/>
            <p:nvPr/>
          </p:nvSpPr>
          <p:spPr>
            <a:xfrm>
              <a:off x="692695" y="1550095"/>
              <a:ext cx="946004" cy="1014467"/>
            </a:xfrm>
            <a:prstGeom prst="rect">
              <a:avLst/>
            </a:prstGeom>
            <a:solidFill>
              <a:srgbClr val="E8F6FC"/>
            </a:solidFill>
            <a:ln w="12700">
              <a:solidFill>
                <a:srgbClr val="42719B"/>
              </a:solidFill>
            </a:ln>
          </p:spPr>
          <p:txBody>
            <a:bodyPr lIns="45718" tIns="45718" rIns="45718" bIns="45718" anchor="ctr"/>
            <a:lstStyle/>
            <a:p>
              <a:pPr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rPr lang="ko-KR" altLang="en-US" sz="1400" dirty="0">
                  <a:solidFill>
                    <a:schemeClr val="tx1"/>
                  </a:solidFill>
                </a:rPr>
                <a:t>글 작성</a:t>
              </a:r>
              <a:endParaRPr sz="1400" dirty="0">
                <a:solidFill>
                  <a:schemeClr val="tx1"/>
                </a:solidFill>
              </a:endParaRPr>
            </a:p>
          </p:txBody>
        </p:sp>
        <p:sp>
          <p:nvSpPr>
            <p:cNvPr id="110" name="사용할…">
              <a:extLst>
                <a:ext uri="{FF2B5EF4-FFF2-40B4-BE49-F238E27FC236}">
                  <a16:creationId xmlns:a16="http://schemas.microsoft.com/office/drawing/2014/main" id="{1DC1CA02-AC65-44FF-9C2F-5A5B3220BBC0}"/>
                </a:ext>
              </a:extLst>
            </p:cNvPr>
            <p:cNvSpPr txBox="1"/>
            <p:nvPr/>
          </p:nvSpPr>
          <p:spPr>
            <a:xfrm>
              <a:off x="1879512" y="1915579"/>
              <a:ext cx="841866" cy="27699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45718" tIns="45718" rIns="45718" bIns="45718" anchor="ctr">
              <a:spAutoFit/>
            </a:bodyPr>
            <a:lstStyle/>
            <a:p>
              <a:pPr algn="ctr">
                <a:defRPr sz="1200">
                  <a:latin typeface="Noto Sans KR"/>
                  <a:ea typeface="Noto Sans KR"/>
                  <a:cs typeface="Noto Sans KR"/>
                  <a:sym typeface="Noto Sans KR"/>
                </a:defRPr>
              </a:pPr>
              <a:endParaRPr dirty="0"/>
            </a:p>
          </p:txBody>
        </p:sp>
        <p:sp>
          <p:nvSpPr>
            <p:cNvPr id="111" name="개체가…">
              <a:extLst>
                <a:ext uri="{FF2B5EF4-FFF2-40B4-BE49-F238E27FC236}">
                  <a16:creationId xmlns:a16="http://schemas.microsoft.com/office/drawing/2014/main" id="{F66C5DE8-9913-47B1-9891-13D69BEC02B3}"/>
                </a:ext>
              </a:extLst>
            </p:cNvPr>
            <p:cNvSpPr txBox="1"/>
            <p:nvPr/>
          </p:nvSpPr>
          <p:spPr>
            <a:xfrm>
              <a:off x="2976233" y="1915579"/>
              <a:ext cx="803092" cy="27699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45718" tIns="45718" rIns="45718" bIns="45718" anchor="ctr">
              <a:spAutoFit/>
            </a:bodyPr>
            <a:lstStyle/>
            <a:p>
              <a:pPr algn="ctr">
                <a:defRPr sz="1200">
                  <a:latin typeface="Noto Sans KR"/>
                  <a:ea typeface="Noto Sans KR"/>
                  <a:cs typeface="Noto Sans KR"/>
                  <a:sym typeface="Noto Sans KR"/>
                </a:defRPr>
              </a:pPr>
              <a:endParaRPr dirty="0"/>
            </a:p>
          </p:txBody>
        </p:sp>
        <p:sp>
          <p:nvSpPr>
            <p:cNvPr id="112" name="직사각형">
              <a:extLst>
                <a:ext uri="{FF2B5EF4-FFF2-40B4-BE49-F238E27FC236}">
                  <a16:creationId xmlns:a16="http://schemas.microsoft.com/office/drawing/2014/main" id="{B645A183-FDB2-473F-A7A3-BC1C45F40917}"/>
                </a:ext>
              </a:extLst>
            </p:cNvPr>
            <p:cNvSpPr/>
            <p:nvPr/>
          </p:nvSpPr>
          <p:spPr>
            <a:xfrm>
              <a:off x="1998365" y="1550095"/>
              <a:ext cx="946004" cy="1014467"/>
            </a:xfrm>
            <a:prstGeom prst="rect">
              <a:avLst/>
            </a:prstGeom>
            <a:solidFill>
              <a:srgbClr val="E8F6FC"/>
            </a:solidFill>
            <a:ln w="12700">
              <a:solidFill>
                <a:srgbClr val="42719B"/>
              </a:solidFill>
            </a:ln>
          </p:spPr>
          <p:txBody>
            <a:bodyPr lIns="45718" tIns="45718" rIns="45718" bIns="45718" anchor="ctr"/>
            <a:lstStyle/>
            <a:p>
              <a:pPr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rPr lang="ko-KR" altLang="en-US" sz="1400" dirty="0">
                  <a:solidFill>
                    <a:schemeClr val="tx1"/>
                  </a:solidFill>
                </a:rPr>
                <a:t>글 검색</a:t>
              </a:r>
              <a:endParaRPr lang="en-US" altLang="ko-KR" sz="1400" dirty="0">
                <a:solidFill>
                  <a:schemeClr val="tx1"/>
                </a:solidFill>
              </a:endParaRPr>
            </a:p>
          </p:txBody>
        </p:sp>
        <p:sp>
          <p:nvSpPr>
            <p:cNvPr id="113" name="직사각형">
              <a:extLst>
                <a:ext uri="{FF2B5EF4-FFF2-40B4-BE49-F238E27FC236}">
                  <a16:creationId xmlns:a16="http://schemas.microsoft.com/office/drawing/2014/main" id="{352EBD07-F357-43C5-9530-E5540BAE4411}"/>
                </a:ext>
              </a:extLst>
            </p:cNvPr>
            <p:cNvSpPr/>
            <p:nvPr/>
          </p:nvSpPr>
          <p:spPr>
            <a:xfrm>
              <a:off x="3203343" y="1540043"/>
              <a:ext cx="946004" cy="1014467"/>
            </a:xfrm>
            <a:prstGeom prst="rect">
              <a:avLst/>
            </a:prstGeom>
            <a:solidFill>
              <a:srgbClr val="E8F6FC"/>
            </a:solidFill>
            <a:ln w="12700">
              <a:solidFill>
                <a:srgbClr val="42719B"/>
              </a:solidFill>
            </a:ln>
          </p:spPr>
          <p:txBody>
            <a:bodyPr lIns="45718" tIns="45718" rIns="45718" bIns="45718" anchor="ctr"/>
            <a:lstStyle/>
            <a:p>
              <a:pPr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rPr lang="ko-KR" altLang="en-US" sz="1400" dirty="0">
                  <a:solidFill>
                    <a:schemeClr val="tx1"/>
                  </a:solidFill>
                </a:rPr>
                <a:t>글 조회</a:t>
              </a:r>
              <a:endParaRPr lang="en-US" altLang="ko-KR" sz="1400" dirty="0">
                <a:solidFill>
                  <a:schemeClr val="tx1"/>
                </a:solidFill>
              </a:endParaRPr>
            </a:p>
          </p:txBody>
        </p:sp>
        <p:sp>
          <p:nvSpPr>
            <p:cNvPr id="114" name="직사각형">
              <a:extLst>
                <a:ext uri="{FF2B5EF4-FFF2-40B4-BE49-F238E27FC236}">
                  <a16:creationId xmlns:a16="http://schemas.microsoft.com/office/drawing/2014/main" id="{1F652A7C-9646-4EC1-B21A-ECF1C39C719A}"/>
                </a:ext>
              </a:extLst>
            </p:cNvPr>
            <p:cNvSpPr/>
            <p:nvPr/>
          </p:nvSpPr>
          <p:spPr>
            <a:xfrm>
              <a:off x="4480259" y="1550095"/>
              <a:ext cx="946004" cy="1014467"/>
            </a:xfrm>
            <a:prstGeom prst="rect">
              <a:avLst/>
            </a:prstGeom>
            <a:solidFill>
              <a:srgbClr val="E8F6FC"/>
            </a:solidFill>
            <a:ln w="12700">
              <a:solidFill>
                <a:srgbClr val="42719B"/>
              </a:solidFill>
            </a:ln>
          </p:spPr>
          <p:txBody>
            <a:bodyPr lIns="45718" tIns="45718" rIns="45718" bIns="45718" anchor="ctr"/>
            <a:lstStyle/>
            <a:p>
              <a:pPr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rPr lang="ko-KR" altLang="en-US" sz="1400" dirty="0">
                  <a:solidFill>
                    <a:schemeClr val="tx1"/>
                  </a:solidFill>
                </a:rPr>
                <a:t>글 수정</a:t>
              </a:r>
              <a:r>
                <a:rPr lang="en-US" altLang="ko-KR" sz="1400" dirty="0">
                  <a:solidFill>
                    <a:schemeClr val="tx1"/>
                  </a:solidFill>
                </a:rPr>
                <a:t>/</a:t>
              </a:r>
              <a:r>
                <a:rPr lang="ko-KR" altLang="en-US" sz="1400" dirty="0">
                  <a:solidFill>
                    <a:schemeClr val="tx1"/>
                  </a:solidFill>
                </a:rPr>
                <a:t>삭제</a:t>
              </a:r>
              <a:endParaRPr lang="en-US" altLang="ko-KR" sz="14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71784501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그룹 71">
            <a:extLst>
              <a:ext uri="{FF2B5EF4-FFF2-40B4-BE49-F238E27FC236}">
                <a16:creationId xmlns:a16="http://schemas.microsoft.com/office/drawing/2014/main" id="{4873A495-A77A-41A7-AFEE-2165F6A66C18}"/>
              </a:ext>
            </a:extLst>
          </p:cNvPr>
          <p:cNvGrpSpPr/>
          <p:nvPr/>
        </p:nvGrpSpPr>
        <p:grpSpPr>
          <a:xfrm>
            <a:off x="218248" y="3926987"/>
            <a:ext cx="8713717" cy="2732861"/>
            <a:chOff x="214184" y="1016935"/>
            <a:chExt cx="8713717" cy="2732861"/>
          </a:xfrm>
        </p:grpSpPr>
        <p:sp>
          <p:nvSpPr>
            <p:cNvPr id="73" name="직사각형 22">
              <a:extLst>
                <a:ext uri="{FF2B5EF4-FFF2-40B4-BE49-F238E27FC236}">
                  <a16:creationId xmlns:a16="http://schemas.microsoft.com/office/drawing/2014/main" id="{503A4C8A-2F11-4A1F-B670-E37044BAD0D6}"/>
                </a:ext>
              </a:extLst>
            </p:cNvPr>
            <p:cNvSpPr/>
            <p:nvPr/>
          </p:nvSpPr>
          <p:spPr>
            <a:xfrm>
              <a:off x="600404" y="1305673"/>
              <a:ext cx="8327497" cy="2444123"/>
            </a:xfrm>
            <a:prstGeom prst="rect">
              <a:avLst/>
            </a:prstGeom>
            <a:solidFill>
              <a:srgbClr val="F9F4EE"/>
            </a:solidFill>
            <a:ln w="12700">
              <a:miter lim="400000"/>
            </a:ln>
          </p:spPr>
          <p:txBody>
            <a:bodyPr lIns="45718" tIns="45718" rIns="45718" bIns="45718" anchor="ctr"/>
            <a:lstStyle/>
            <a:p>
              <a:pPr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82" name="직사각형">
              <a:extLst>
                <a:ext uri="{FF2B5EF4-FFF2-40B4-BE49-F238E27FC236}">
                  <a16:creationId xmlns:a16="http://schemas.microsoft.com/office/drawing/2014/main" id="{749902E2-9BF3-422B-AE56-A9576A52388A}"/>
                </a:ext>
              </a:extLst>
            </p:cNvPr>
            <p:cNvSpPr/>
            <p:nvPr/>
          </p:nvSpPr>
          <p:spPr>
            <a:xfrm>
              <a:off x="214184" y="1016935"/>
              <a:ext cx="1237135" cy="442765"/>
            </a:xfrm>
            <a:prstGeom prst="rect">
              <a:avLst/>
            </a:prstGeom>
            <a:solidFill>
              <a:schemeClr val="accent1">
                <a:satOff val="-19091"/>
                <a:lumOff val="-11921"/>
              </a:schemeClr>
            </a:solidFill>
            <a:ln w="12700">
              <a:miter lim="400000"/>
            </a:ln>
          </p:spPr>
          <p:txBody>
            <a:bodyPr lIns="45718" tIns="45718" rIns="45718" bIns="45718" anchor="ctr"/>
            <a:lstStyle/>
            <a:p>
              <a:pPr algn="ctr">
                <a:defRPr sz="1300">
                  <a:solidFill>
                    <a:srgbClr val="FFFFFF"/>
                  </a:solidFill>
                  <a:latin typeface="Noto Sans KR"/>
                  <a:ea typeface="Noto Sans KR"/>
                  <a:cs typeface="Noto Sans KR"/>
                  <a:sym typeface="Noto Sans KR"/>
                </a:defRPr>
              </a:pPr>
              <a:endParaRPr/>
            </a:p>
          </p:txBody>
        </p:sp>
      </p:grpSp>
      <p:sp>
        <p:nvSpPr>
          <p:cNvPr id="83" name="게임 시작">
            <a:extLst>
              <a:ext uri="{FF2B5EF4-FFF2-40B4-BE49-F238E27FC236}">
                <a16:creationId xmlns:a16="http://schemas.microsoft.com/office/drawing/2014/main" id="{42F7A82D-C56F-48CF-A885-1D71F8A5FA47}"/>
              </a:ext>
            </a:extLst>
          </p:cNvPr>
          <p:cNvSpPr txBox="1"/>
          <p:nvPr/>
        </p:nvSpPr>
        <p:spPr>
          <a:xfrm>
            <a:off x="270321" y="3986786"/>
            <a:ext cx="1132990" cy="3231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>
            <a:lvl1pPr algn="ctr">
              <a:defRPr sz="1500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defRPr>
            </a:lvl1pPr>
          </a:lstStyle>
          <a:p>
            <a:r>
              <a:rPr lang="ko-KR" altLang="en-US" dirty="0"/>
              <a:t>회원</a:t>
            </a:r>
            <a:endParaRPr dirty="0"/>
          </a:p>
        </p:txBody>
      </p:sp>
      <p:sp>
        <p:nvSpPr>
          <p:cNvPr id="84" name="사용할…">
            <a:extLst>
              <a:ext uri="{FF2B5EF4-FFF2-40B4-BE49-F238E27FC236}">
                <a16:creationId xmlns:a16="http://schemas.microsoft.com/office/drawing/2014/main" id="{6B43E279-A8EA-4A8D-AB9C-71D87D17BD81}"/>
              </a:ext>
            </a:extLst>
          </p:cNvPr>
          <p:cNvSpPr txBox="1"/>
          <p:nvPr/>
        </p:nvSpPr>
        <p:spPr>
          <a:xfrm>
            <a:off x="1883576" y="4825631"/>
            <a:ext cx="841866" cy="2769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/>
          <a:p>
            <a:pPr algn="ctr">
              <a:defRPr sz="1200">
                <a:latin typeface="Noto Sans KR"/>
                <a:ea typeface="Noto Sans KR"/>
                <a:cs typeface="Noto Sans KR"/>
                <a:sym typeface="Noto Sans KR"/>
              </a:defRPr>
            </a:pPr>
            <a:endParaRPr dirty="0"/>
          </a:p>
        </p:txBody>
      </p:sp>
      <p:sp>
        <p:nvSpPr>
          <p:cNvPr id="85" name="개체가…">
            <a:extLst>
              <a:ext uri="{FF2B5EF4-FFF2-40B4-BE49-F238E27FC236}">
                <a16:creationId xmlns:a16="http://schemas.microsoft.com/office/drawing/2014/main" id="{CFAF0F1D-48ED-40E8-BC29-F6FDE00F5BB1}"/>
              </a:ext>
            </a:extLst>
          </p:cNvPr>
          <p:cNvSpPr txBox="1"/>
          <p:nvPr/>
        </p:nvSpPr>
        <p:spPr>
          <a:xfrm>
            <a:off x="2980297" y="4825631"/>
            <a:ext cx="803092" cy="2769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/>
          <a:p>
            <a:pPr algn="ctr">
              <a:defRPr sz="1200">
                <a:latin typeface="Noto Sans KR"/>
                <a:ea typeface="Noto Sans KR"/>
                <a:cs typeface="Noto Sans KR"/>
                <a:sym typeface="Noto Sans KR"/>
              </a:defRPr>
            </a:pPr>
            <a:endParaRPr dirty="0"/>
          </a:p>
        </p:txBody>
      </p: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5D340E83-68CD-4A2E-95B5-B712ADA043D5}"/>
              </a:ext>
            </a:extLst>
          </p:cNvPr>
          <p:cNvGrpSpPr/>
          <p:nvPr/>
        </p:nvGrpSpPr>
        <p:grpSpPr>
          <a:xfrm>
            <a:off x="2776257" y="4427740"/>
            <a:ext cx="1702823" cy="2112057"/>
            <a:chOff x="648227" y="1466085"/>
            <a:chExt cx="1702823" cy="2112057"/>
          </a:xfrm>
        </p:grpSpPr>
        <p:sp>
          <p:nvSpPr>
            <p:cNvPr id="90" name="직사각형">
              <a:extLst>
                <a:ext uri="{FF2B5EF4-FFF2-40B4-BE49-F238E27FC236}">
                  <a16:creationId xmlns:a16="http://schemas.microsoft.com/office/drawing/2014/main" id="{0E829952-0E7F-4887-A47F-D4015AD9CC9D}"/>
                </a:ext>
              </a:extLst>
            </p:cNvPr>
            <p:cNvSpPr/>
            <p:nvPr/>
          </p:nvSpPr>
          <p:spPr>
            <a:xfrm>
              <a:off x="898263" y="1796212"/>
              <a:ext cx="1452787" cy="1781930"/>
            </a:xfrm>
            <a:prstGeom prst="rect">
              <a:avLst/>
            </a:prstGeom>
            <a:solidFill>
              <a:srgbClr val="E8F6FC"/>
            </a:solidFill>
            <a:ln w="12700">
              <a:solidFill>
                <a:srgbClr val="42719B"/>
              </a:solidFill>
            </a:ln>
          </p:spPr>
          <p:txBody>
            <a:bodyPr lIns="45718" tIns="45718" rIns="45718" bIns="45718" anchor="ctr"/>
            <a:lstStyle/>
            <a:p>
              <a:pPr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rPr lang="ko-KR" altLang="en-US" sz="1400" dirty="0">
                  <a:solidFill>
                    <a:schemeClr val="tx1"/>
                  </a:solidFill>
                </a:rPr>
                <a:t>로그인 버튼</a:t>
              </a:r>
              <a:endParaRPr lang="en-US" altLang="ko-KR" sz="1400" dirty="0">
                <a:solidFill>
                  <a:schemeClr val="tx1"/>
                </a:solidFill>
              </a:endParaRPr>
            </a:p>
            <a:p>
              <a:pPr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rPr lang="en-US" altLang="ko-KR" sz="1400" dirty="0" err="1">
                  <a:solidFill>
                    <a:schemeClr val="tx1"/>
                  </a:solidFill>
                </a:rPr>
                <a:t>login.jsp</a:t>
              </a:r>
              <a:r>
                <a:rPr lang="ko-KR" altLang="en-US" sz="1400" dirty="0">
                  <a:solidFill>
                    <a:schemeClr val="tx1"/>
                  </a:solidFill>
                </a:rPr>
                <a:t>로 넘어가며</a:t>
              </a:r>
              <a:endParaRPr lang="en-US" altLang="ko-KR" sz="1400" dirty="0">
                <a:solidFill>
                  <a:schemeClr val="tx1"/>
                </a:solidFill>
              </a:endParaRPr>
            </a:p>
            <a:p>
              <a:pPr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rPr lang="en-US" altLang="ko-KR" sz="1400" dirty="0" err="1">
                  <a:solidFill>
                    <a:schemeClr val="tx1"/>
                  </a:solidFill>
                </a:rPr>
                <a:t>LoginProcess.jsp</a:t>
              </a:r>
              <a:r>
                <a:rPr lang="ko-KR" altLang="en-US" sz="1400" dirty="0">
                  <a:solidFill>
                    <a:schemeClr val="tx1"/>
                  </a:solidFill>
                </a:rPr>
                <a:t>에서 </a:t>
              </a:r>
              <a:r>
                <a:rPr lang="en-US" altLang="ko-KR" sz="1400" dirty="0">
                  <a:solidFill>
                    <a:schemeClr val="tx1"/>
                  </a:solidFill>
                </a:rPr>
                <a:t>DAO, DTO </a:t>
              </a:r>
              <a:r>
                <a:rPr lang="ko-KR" altLang="en-US" sz="1400" dirty="0">
                  <a:solidFill>
                    <a:schemeClr val="tx1"/>
                  </a:solidFill>
                </a:rPr>
                <a:t>검증 후 로그인</a:t>
              </a:r>
              <a:endParaRPr lang="en-US" altLang="ko-KR" sz="1400" dirty="0">
                <a:solidFill>
                  <a:schemeClr val="tx1"/>
                </a:solidFill>
              </a:endParaRPr>
            </a:p>
          </p:txBody>
        </p:sp>
        <p:sp>
          <p:nvSpPr>
            <p:cNvPr id="91" name="직사각형">
              <a:extLst>
                <a:ext uri="{FF2B5EF4-FFF2-40B4-BE49-F238E27FC236}">
                  <a16:creationId xmlns:a16="http://schemas.microsoft.com/office/drawing/2014/main" id="{7B00C7D0-9B78-4F2B-90D0-40FCA7DC931C}"/>
                </a:ext>
              </a:extLst>
            </p:cNvPr>
            <p:cNvSpPr/>
            <p:nvPr/>
          </p:nvSpPr>
          <p:spPr>
            <a:xfrm>
              <a:off x="648227" y="1466085"/>
              <a:ext cx="803092" cy="34302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>
              <a:solidFill>
                <a:srgbClr val="42719B"/>
              </a:solidFill>
            </a:ln>
          </p:spPr>
          <p:txBody>
            <a:bodyPr lIns="45718" tIns="45718" rIns="45718" bIns="45718" anchor="ctr"/>
            <a:lstStyle/>
            <a:p>
              <a:pPr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rPr lang="ko-KR" altLang="en-US" sz="1400" dirty="0">
                  <a:solidFill>
                    <a:schemeClr val="tx1"/>
                  </a:solidFill>
                </a:rPr>
                <a:t>로그인</a:t>
              </a:r>
              <a:endParaRPr sz="1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21E53163-9137-40E1-A101-B042EDB68C2D}"/>
              </a:ext>
            </a:extLst>
          </p:cNvPr>
          <p:cNvGrpSpPr/>
          <p:nvPr/>
        </p:nvGrpSpPr>
        <p:grpSpPr>
          <a:xfrm>
            <a:off x="666030" y="4411148"/>
            <a:ext cx="1887478" cy="2112057"/>
            <a:chOff x="648227" y="1466085"/>
            <a:chExt cx="1887478" cy="2112057"/>
          </a:xfrm>
        </p:grpSpPr>
        <p:sp>
          <p:nvSpPr>
            <p:cNvPr id="93" name="직사각형">
              <a:extLst>
                <a:ext uri="{FF2B5EF4-FFF2-40B4-BE49-F238E27FC236}">
                  <a16:creationId xmlns:a16="http://schemas.microsoft.com/office/drawing/2014/main" id="{E5935A3F-3C5C-4353-892A-649998913155}"/>
                </a:ext>
              </a:extLst>
            </p:cNvPr>
            <p:cNvSpPr/>
            <p:nvPr/>
          </p:nvSpPr>
          <p:spPr>
            <a:xfrm>
              <a:off x="898263" y="1796212"/>
              <a:ext cx="1637442" cy="1781930"/>
            </a:xfrm>
            <a:prstGeom prst="rect">
              <a:avLst/>
            </a:prstGeom>
            <a:solidFill>
              <a:srgbClr val="E8F6FC"/>
            </a:solidFill>
            <a:ln w="12700">
              <a:solidFill>
                <a:srgbClr val="42719B"/>
              </a:solidFill>
            </a:ln>
          </p:spPr>
          <p:txBody>
            <a:bodyPr lIns="45718" tIns="45718" rIns="45718" bIns="45718" anchor="ctr"/>
            <a:lstStyle/>
            <a:p>
              <a:pPr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rPr lang="ko-KR" altLang="en-US" sz="1400" dirty="0">
                  <a:solidFill>
                    <a:schemeClr val="tx1"/>
                  </a:solidFill>
                </a:rPr>
                <a:t>회원가입 버튼</a:t>
              </a:r>
              <a:endParaRPr lang="en-US" altLang="ko-KR" sz="1400" dirty="0">
                <a:solidFill>
                  <a:schemeClr val="tx1"/>
                </a:solidFill>
              </a:endParaRPr>
            </a:p>
            <a:p>
              <a:pPr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rPr lang="en-US" altLang="ko-KR" sz="1400" dirty="0" err="1">
                  <a:solidFill>
                    <a:schemeClr val="tx1"/>
                  </a:solidFill>
                </a:rPr>
                <a:t>join.jsp</a:t>
              </a:r>
              <a:r>
                <a:rPr lang="ko-KR" altLang="en-US" sz="1400" dirty="0">
                  <a:solidFill>
                    <a:schemeClr val="tx1"/>
                  </a:solidFill>
                </a:rPr>
                <a:t>로 넘어가며</a:t>
              </a:r>
              <a:endParaRPr lang="en-US" altLang="ko-KR" sz="1400" dirty="0">
                <a:solidFill>
                  <a:schemeClr val="tx1"/>
                </a:solidFill>
              </a:endParaRPr>
            </a:p>
            <a:p>
              <a:pPr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rPr lang="en-US" altLang="ko-KR" sz="1400" dirty="0" err="1">
                  <a:solidFill>
                    <a:schemeClr val="tx1"/>
                  </a:solidFill>
                </a:rPr>
                <a:t>joinProcess.jsp</a:t>
              </a:r>
              <a:r>
                <a:rPr lang="ko-KR" altLang="en-US" sz="1400" dirty="0">
                  <a:solidFill>
                    <a:schemeClr val="tx1"/>
                  </a:solidFill>
                </a:rPr>
                <a:t>에서</a:t>
              </a:r>
              <a:endParaRPr lang="en-US" altLang="ko-KR" sz="1400" dirty="0">
                <a:solidFill>
                  <a:schemeClr val="tx1"/>
                </a:solidFill>
              </a:endParaRPr>
            </a:p>
            <a:p>
              <a:pPr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rPr lang="en-US" altLang="ko-KR" sz="1400" dirty="0">
                  <a:solidFill>
                    <a:schemeClr val="tx1"/>
                  </a:solidFill>
                </a:rPr>
                <a:t>DAO,DTO</a:t>
              </a:r>
              <a:r>
                <a:rPr lang="ko-KR" altLang="en-US" sz="1400" dirty="0">
                  <a:solidFill>
                    <a:schemeClr val="tx1"/>
                  </a:solidFill>
                </a:rPr>
                <a:t> 검증 후 회원가입</a:t>
              </a:r>
              <a:endParaRPr lang="en-US" altLang="ko-KR" sz="1400" dirty="0">
                <a:solidFill>
                  <a:schemeClr val="tx1"/>
                </a:solidFill>
              </a:endParaRPr>
            </a:p>
          </p:txBody>
        </p:sp>
        <p:sp>
          <p:nvSpPr>
            <p:cNvPr id="94" name="직사각형">
              <a:extLst>
                <a:ext uri="{FF2B5EF4-FFF2-40B4-BE49-F238E27FC236}">
                  <a16:creationId xmlns:a16="http://schemas.microsoft.com/office/drawing/2014/main" id="{14172973-47B3-4E20-A6AE-D4FC6F9B0DBB}"/>
                </a:ext>
              </a:extLst>
            </p:cNvPr>
            <p:cNvSpPr/>
            <p:nvPr/>
          </p:nvSpPr>
          <p:spPr>
            <a:xfrm>
              <a:off x="648227" y="1466085"/>
              <a:ext cx="803092" cy="34302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>
              <a:solidFill>
                <a:srgbClr val="42719B"/>
              </a:solidFill>
            </a:ln>
          </p:spPr>
          <p:txBody>
            <a:bodyPr lIns="45718" tIns="45718" rIns="45718" bIns="45718" anchor="ctr"/>
            <a:lstStyle/>
            <a:p>
              <a:pPr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rPr lang="ko-KR" altLang="en-US" sz="1400" dirty="0">
                  <a:solidFill>
                    <a:schemeClr val="tx1"/>
                  </a:solidFill>
                </a:rPr>
                <a:t>가입</a:t>
              </a:r>
              <a:endParaRPr sz="1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BD07F6D6-0BA8-428D-854D-C58A0A4745B3}"/>
              </a:ext>
            </a:extLst>
          </p:cNvPr>
          <p:cNvGrpSpPr/>
          <p:nvPr/>
        </p:nvGrpSpPr>
        <p:grpSpPr>
          <a:xfrm>
            <a:off x="4729116" y="4427740"/>
            <a:ext cx="1702824" cy="2112057"/>
            <a:chOff x="648226" y="1466085"/>
            <a:chExt cx="1702824" cy="2112057"/>
          </a:xfrm>
        </p:grpSpPr>
        <p:sp>
          <p:nvSpPr>
            <p:cNvPr id="99" name="직사각형">
              <a:extLst>
                <a:ext uri="{FF2B5EF4-FFF2-40B4-BE49-F238E27FC236}">
                  <a16:creationId xmlns:a16="http://schemas.microsoft.com/office/drawing/2014/main" id="{AF863067-6BCF-494B-8CB0-416609D12429}"/>
                </a:ext>
              </a:extLst>
            </p:cNvPr>
            <p:cNvSpPr/>
            <p:nvPr/>
          </p:nvSpPr>
          <p:spPr>
            <a:xfrm>
              <a:off x="898263" y="1796212"/>
              <a:ext cx="1452787" cy="1781930"/>
            </a:xfrm>
            <a:prstGeom prst="rect">
              <a:avLst/>
            </a:prstGeom>
            <a:solidFill>
              <a:srgbClr val="E8F6FC"/>
            </a:solidFill>
            <a:ln w="12700">
              <a:solidFill>
                <a:srgbClr val="42719B"/>
              </a:solidFill>
            </a:ln>
          </p:spPr>
          <p:txBody>
            <a:bodyPr lIns="45718" tIns="45718" rIns="45718" bIns="45718" anchor="ctr"/>
            <a:lstStyle/>
            <a:p>
              <a:pPr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rPr lang="ko-KR" altLang="en-US" sz="1400" dirty="0">
                  <a:solidFill>
                    <a:schemeClr val="tx1"/>
                  </a:solidFill>
                </a:rPr>
                <a:t>로그아웃 버튼</a:t>
              </a:r>
              <a:endParaRPr lang="en-US" altLang="ko-KR" sz="1400" dirty="0">
                <a:solidFill>
                  <a:schemeClr val="tx1"/>
                </a:solidFill>
              </a:endParaRPr>
            </a:p>
            <a:p>
              <a:pPr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rPr lang="en-US" altLang="ko-KR" sz="1400" dirty="0" err="1">
                  <a:solidFill>
                    <a:schemeClr val="tx1"/>
                  </a:solidFill>
                </a:rPr>
                <a:t>logout.jsp</a:t>
              </a:r>
              <a:r>
                <a:rPr lang="ko-KR" altLang="en-US" sz="1400" dirty="0">
                  <a:solidFill>
                    <a:schemeClr val="tx1"/>
                  </a:solidFill>
                </a:rPr>
                <a:t>을 사용해</a:t>
              </a:r>
              <a:endParaRPr lang="en-US" altLang="ko-KR" sz="1400" dirty="0">
                <a:solidFill>
                  <a:schemeClr val="tx1"/>
                </a:solidFill>
              </a:endParaRPr>
            </a:p>
            <a:p>
              <a:pPr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rPr lang="ko-KR" altLang="en-US" sz="1400" dirty="0">
                  <a:solidFill>
                    <a:schemeClr val="tx1"/>
                  </a:solidFill>
                </a:rPr>
                <a:t>세션의 정보를 삭제</a:t>
              </a:r>
              <a:endParaRPr lang="en-US" altLang="ko-KR" sz="1400" dirty="0">
                <a:solidFill>
                  <a:schemeClr val="tx1"/>
                </a:solidFill>
              </a:endParaRPr>
            </a:p>
          </p:txBody>
        </p:sp>
        <p:sp>
          <p:nvSpPr>
            <p:cNvPr id="100" name="직사각형">
              <a:extLst>
                <a:ext uri="{FF2B5EF4-FFF2-40B4-BE49-F238E27FC236}">
                  <a16:creationId xmlns:a16="http://schemas.microsoft.com/office/drawing/2014/main" id="{2D440758-FE96-45D5-86F8-2FB9249883F2}"/>
                </a:ext>
              </a:extLst>
            </p:cNvPr>
            <p:cNvSpPr/>
            <p:nvPr/>
          </p:nvSpPr>
          <p:spPr>
            <a:xfrm>
              <a:off x="648226" y="1466085"/>
              <a:ext cx="995823" cy="34302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>
              <a:solidFill>
                <a:srgbClr val="42719B"/>
              </a:solidFill>
            </a:ln>
          </p:spPr>
          <p:txBody>
            <a:bodyPr lIns="45718" tIns="45718" rIns="45718" bIns="45718" anchor="ctr"/>
            <a:lstStyle/>
            <a:p>
              <a:pPr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rPr lang="ko-KR" altLang="en-US" sz="1400" dirty="0">
                  <a:solidFill>
                    <a:schemeClr val="tx1"/>
                  </a:solidFill>
                </a:rPr>
                <a:t>로그아웃</a:t>
              </a:r>
              <a:endParaRPr sz="1400" dirty="0">
                <a:solidFill>
                  <a:schemeClr val="tx1"/>
                </a:solidFill>
              </a:endParaRPr>
            </a:p>
          </p:txBody>
        </p:sp>
      </p:grpSp>
      <p:sp>
        <p:nvSpPr>
          <p:cNvPr id="494" name="슬라이드 번호 개체 틀 8"/>
          <p:cNvSpPr txBox="1">
            <a:spLocks noGrp="1"/>
          </p:cNvSpPr>
          <p:nvPr>
            <p:ph type="sldNum" sz="quarter" idx="4294967295"/>
          </p:nvPr>
        </p:nvSpPr>
        <p:spPr>
          <a:xfrm>
            <a:off x="11637626" y="6409985"/>
            <a:ext cx="292181" cy="307337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>
              <a:defRPr sz="1400" b="1"/>
            </a:lvl1pPr>
          </a:lstStyle>
          <a:p>
            <a:fld id="{86CB4B4D-7CA3-9044-876B-883B54F8677D}" type="slidenum">
              <a:t>24</a:t>
            </a:fld>
            <a:endParaRPr/>
          </a:p>
        </p:txBody>
      </p:sp>
      <p:pic>
        <p:nvPicPr>
          <p:cNvPr id="495" name="image28.png" descr="image28.png"/>
          <p:cNvPicPr>
            <a:picLocks noChangeAspect="1"/>
          </p:cNvPicPr>
          <p:nvPr/>
        </p:nvPicPr>
        <p:blipFill>
          <a:blip r:embed="rId2"/>
          <a:srcRect t="16835" b="78103"/>
          <a:stretch>
            <a:fillRect/>
          </a:stretch>
        </p:blipFill>
        <p:spPr>
          <a:xfrm>
            <a:off x="-81559" y="114340"/>
            <a:ext cx="12273559" cy="937924"/>
          </a:xfrm>
          <a:prstGeom prst="rect">
            <a:avLst/>
          </a:prstGeom>
          <a:ln w="12700">
            <a:miter lim="400000"/>
          </a:ln>
        </p:spPr>
      </p:pic>
      <p:sp>
        <p:nvSpPr>
          <p:cNvPr id="550" name="TextBox 2"/>
          <p:cNvSpPr txBox="1"/>
          <p:nvPr/>
        </p:nvSpPr>
        <p:spPr>
          <a:xfrm>
            <a:off x="321303" y="164257"/>
            <a:ext cx="4994312" cy="6463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defTabSz="914400">
              <a:defRPr sz="3600">
                <a:latin typeface="NanumSquare_ac Bold"/>
                <a:ea typeface="NanumSquare_ac Bold"/>
                <a:cs typeface="NanumSquare_ac Bold"/>
                <a:sym typeface="NanumSquare_ac Bold"/>
              </a:defRPr>
            </a:lvl1pPr>
          </a:lstStyle>
          <a:p>
            <a:r>
              <a:rPr dirty="0" err="1"/>
              <a:t>전체</a:t>
            </a:r>
            <a:r>
              <a:rPr dirty="0"/>
              <a:t> </a:t>
            </a:r>
            <a:r>
              <a:rPr dirty="0" err="1"/>
              <a:t>흐름도</a:t>
            </a:r>
            <a:r>
              <a:rPr lang="en-US" dirty="0"/>
              <a:t> – </a:t>
            </a:r>
            <a:r>
              <a:rPr lang="en-US" dirty="0" err="1"/>
              <a:t>db</a:t>
            </a:r>
            <a:r>
              <a:rPr lang="ko-KR" altLang="en-US" dirty="0"/>
              <a:t> 사용 흐름</a:t>
            </a:r>
            <a:endParaRPr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8D3F6F56-63FF-4E94-87DA-103F7FAD3A27}"/>
              </a:ext>
            </a:extLst>
          </p:cNvPr>
          <p:cNvGrpSpPr/>
          <p:nvPr/>
        </p:nvGrpSpPr>
        <p:grpSpPr>
          <a:xfrm>
            <a:off x="214184" y="1016935"/>
            <a:ext cx="11711559" cy="2732861"/>
            <a:chOff x="214184" y="1016935"/>
            <a:chExt cx="11711559" cy="2732861"/>
          </a:xfrm>
        </p:grpSpPr>
        <p:sp>
          <p:nvSpPr>
            <p:cNvPr id="497" name="직사각형 22"/>
            <p:cNvSpPr/>
            <p:nvPr/>
          </p:nvSpPr>
          <p:spPr>
            <a:xfrm>
              <a:off x="600404" y="1305673"/>
              <a:ext cx="11325339" cy="2444123"/>
            </a:xfrm>
            <a:prstGeom prst="rect">
              <a:avLst/>
            </a:prstGeom>
            <a:solidFill>
              <a:srgbClr val="F9F4EE"/>
            </a:solidFill>
            <a:ln w="12700">
              <a:miter lim="400000"/>
            </a:ln>
          </p:spPr>
          <p:txBody>
            <a:bodyPr lIns="45718" tIns="45718" rIns="45718" bIns="45718" anchor="ctr"/>
            <a:lstStyle/>
            <a:p>
              <a:pPr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98" name="직사각형"/>
            <p:cNvSpPr/>
            <p:nvPr/>
          </p:nvSpPr>
          <p:spPr>
            <a:xfrm>
              <a:off x="214184" y="1016935"/>
              <a:ext cx="1237135" cy="442765"/>
            </a:xfrm>
            <a:prstGeom prst="rect">
              <a:avLst/>
            </a:prstGeom>
            <a:solidFill>
              <a:schemeClr val="accent1">
                <a:satOff val="-19091"/>
                <a:lumOff val="-11921"/>
              </a:schemeClr>
            </a:solidFill>
            <a:ln w="12700">
              <a:miter lim="400000"/>
            </a:ln>
          </p:spPr>
          <p:txBody>
            <a:bodyPr lIns="45718" tIns="45718" rIns="45718" bIns="45718" anchor="ctr"/>
            <a:lstStyle/>
            <a:p>
              <a:pPr algn="ctr">
                <a:defRPr sz="1300">
                  <a:solidFill>
                    <a:srgbClr val="FFFFFF"/>
                  </a:solidFill>
                  <a:latin typeface="Noto Sans KR"/>
                  <a:ea typeface="Noto Sans KR"/>
                  <a:cs typeface="Noto Sans KR"/>
                  <a:sym typeface="Noto Sans KR"/>
                </a:defRPr>
              </a:pPr>
              <a:endParaRPr/>
            </a:p>
          </p:txBody>
        </p:sp>
      </p:grpSp>
      <p:sp>
        <p:nvSpPr>
          <p:cNvPr id="499" name="게임 시작"/>
          <p:cNvSpPr txBox="1"/>
          <p:nvPr/>
        </p:nvSpPr>
        <p:spPr>
          <a:xfrm>
            <a:off x="266257" y="1076734"/>
            <a:ext cx="1132990" cy="3231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>
            <a:lvl1pPr algn="ctr">
              <a:defRPr sz="1500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defRPr>
            </a:lvl1pPr>
          </a:lstStyle>
          <a:p>
            <a:r>
              <a:rPr lang="ko-KR" altLang="en-US" dirty="0"/>
              <a:t>게시판</a:t>
            </a:r>
            <a:endParaRPr dirty="0"/>
          </a:p>
        </p:txBody>
      </p:sp>
      <p:sp>
        <p:nvSpPr>
          <p:cNvPr id="503" name="사용할…"/>
          <p:cNvSpPr txBox="1"/>
          <p:nvPr/>
        </p:nvSpPr>
        <p:spPr>
          <a:xfrm>
            <a:off x="1879512" y="1915579"/>
            <a:ext cx="841866" cy="2769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/>
          <a:p>
            <a:pPr algn="ctr">
              <a:defRPr sz="1200">
                <a:latin typeface="Noto Sans KR"/>
                <a:ea typeface="Noto Sans KR"/>
                <a:cs typeface="Noto Sans KR"/>
                <a:sym typeface="Noto Sans KR"/>
              </a:defRPr>
            </a:pPr>
            <a:endParaRPr dirty="0"/>
          </a:p>
        </p:txBody>
      </p:sp>
      <p:sp>
        <p:nvSpPr>
          <p:cNvPr id="511" name="개체가…"/>
          <p:cNvSpPr txBox="1"/>
          <p:nvPr/>
        </p:nvSpPr>
        <p:spPr>
          <a:xfrm>
            <a:off x="2976233" y="1915579"/>
            <a:ext cx="803092" cy="2769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/>
          <a:p>
            <a:pPr algn="ctr">
              <a:defRPr sz="1200">
                <a:latin typeface="Noto Sans KR"/>
                <a:ea typeface="Noto Sans KR"/>
                <a:cs typeface="Noto Sans KR"/>
                <a:sym typeface="Noto Sans KR"/>
              </a:defRPr>
            </a:pPr>
            <a:endParaRPr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00363521-1A23-4CA9-B8A8-6BAEBF7DEFCE}"/>
              </a:ext>
            </a:extLst>
          </p:cNvPr>
          <p:cNvGrpSpPr/>
          <p:nvPr/>
        </p:nvGrpSpPr>
        <p:grpSpPr>
          <a:xfrm>
            <a:off x="4257362" y="1517927"/>
            <a:ext cx="3199609" cy="2112057"/>
            <a:chOff x="971536" y="1453017"/>
            <a:chExt cx="3199609" cy="2112057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392DEF91-B192-4F84-9D25-A74769A83D63}"/>
                </a:ext>
              </a:extLst>
            </p:cNvPr>
            <p:cNvGrpSpPr/>
            <p:nvPr/>
          </p:nvGrpSpPr>
          <p:grpSpPr>
            <a:xfrm>
              <a:off x="971536" y="1453017"/>
              <a:ext cx="1702823" cy="2112057"/>
              <a:chOff x="971536" y="1453017"/>
              <a:chExt cx="1702823" cy="2112057"/>
            </a:xfrm>
          </p:grpSpPr>
          <p:sp>
            <p:nvSpPr>
              <p:cNvPr id="500" name="직사각형"/>
              <p:cNvSpPr/>
              <p:nvPr/>
            </p:nvSpPr>
            <p:spPr>
              <a:xfrm>
                <a:off x="1221572" y="1783144"/>
                <a:ext cx="1452787" cy="1781930"/>
              </a:xfrm>
              <a:prstGeom prst="rect">
                <a:avLst/>
              </a:prstGeom>
              <a:solidFill>
                <a:srgbClr val="E8F6FC"/>
              </a:solidFill>
              <a:ln w="12700">
                <a:solidFill>
                  <a:srgbClr val="42719B"/>
                </a:solidFill>
              </a:ln>
            </p:spPr>
            <p:txBody>
              <a:bodyPr lIns="45718" tIns="45718" rIns="45718" bIns="45718" anchor="ctr"/>
              <a:lstStyle/>
              <a:p>
                <a:pPr algn="ctr">
                  <a:defRPr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r>
                  <a:rPr lang="ko-KR" altLang="en-US" sz="1400" dirty="0">
                    <a:solidFill>
                      <a:schemeClr val="tx1"/>
                    </a:solidFill>
                  </a:rPr>
                  <a:t>글쓰기 버튼</a:t>
                </a:r>
                <a:endParaRPr lang="en-US" altLang="ko-KR" sz="1400" dirty="0">
                  <a:solidFill>
                    <a:schemeClr val="tx1"/>
                  </a:solidFill>
                </a:endParaRPr>
              </a:p>
              <a:p>
                <a:pPr algn="ctr">
                  <a:defRPr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r>
                  <a:rPr lang="en-US" altLang="ko-KR" sz="1400" dirty="0">
                    <a:solidFill>
                      <a:schemeClr val="tx1"/>
                    </a:solidFill>
                  </a:rPr>
                  <a:t>servlet-mapping</a:t>
                </a:r>
              </a:p>
              <a:p>
                <a:pPr algn="ctr">
                  <a:defRPr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r>
                  <a:rPr lang="en-US" sz="1400" dirty="0" err="1">
                    <a:solidFill>
                      <a:schemeClr val="tx1"/>
                    </a:solidFill>
                  </a:rPr>
                  <a:t>board_write.jsp</a:t>
                </a:r>
                <a:r>
                  <a:rPr lang="ko-KR" altLang="en-US" sz="1400" dirty="0">
                    <a:solidFill>
                      <a:schemeClr val="tx1"/>
                    </a:solidFill>
                  </a:rPr>
                  <a:t>을 이용해 </a:t>
                </a:r>
                <a:r>
                  <a:rPr lang="ko-KR" altLang="en-US" sz="1400" dirty="0" err="1">
                    <a:solidFill>
                      <a:schemeClr val="tx1"/>
                    </a:solidFill>
                  </a:rPr>
                  <a:t>페이징</a:t>
                </a:r>
                <a:r>
                  <a:rPr lang="en-US" altLang="ko-KR" sz="1400" dirty="0">
                    <a:solidFill>
                      <a:schemeClr val="tx1"/>
                    </a:solidFill>
                  </a:rPr>
                  <a:t>,</a:t>
                </a:r>
                <a:r>
                  <a:rPr lang="ko-KR" altLang="en-US" sz="14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ko-KR" sz="1400" dirty="0">
                    <a:solidFill>
                      <a:schemeClr val="tx1"/>
                    </a:solidFill>
                  </a:rPr>
                  <a:t>write.do</a:t>
                </a:r>
                <a:r>
                  <a:rPr lang="ko-KR" altLang="en-US" sz="1400" dirty="0">
                    <a:solidFill>
                      <a:schemeClr val="tx1"/>
                    </a:solidFill>
                  </a:rPr>
                  <a:t>로 이동</a:t>
                </a:r>
                <a:endParaRPr lang="en-US" altLang="ko-KR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0" name="직사각형">
                <a:extLst>
                  <a:ext uri="{FF2B5EF4-FFF2-40B4-BE49-F238E27FC236}">
                    <a16:creationId xmlns:a16="http://schemas.microsoft.com/office/drawing/2014/main" id="{6E9724B6-DB71-4278-96D8-E898313220FA}"/>
                  </a:ext>
                </a:extLst>
              </p:cNvPr>
              <p:cNvSpPr/>
              <p:nvPr/>
            </p:nvSpPr>
            <p:spPr>
              <a:xfrm>
                <a:off x="971536" y="1453017"/>
                <a:ext cx="803092" cy="343023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2700">
                <a:solidFill>
                  <a:srgbClr val="42719B"/>
                </a:solidFill>
              </a:ln>
            </p:spPr>
            <p:txBody>
              <a:bodyPr lIns="45718" tIns="45718" rIns="45718" bIns="45718" anchor="ctr"/>
              <a:lstStyle/>
              <a:p>
                <a:pPr algn="ctr">
                  <a:defRPr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r>
                  <a:rPr lang="ko-KR" altLang="en-US" sz="1400" dirty="0">
                    <a:solidFill>
                      <a:schemeClr val="tx1"/>
                    </a:solidFill>
                  </a:rPr>
                  <a:t>글 작성</a:t>
                </a:r>
                <a:endParaRPr sz="14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6" name="직사각형">
              <a:extLst>
                <a:ext uri="{FF2B5EF4-FFF2-40B4-BE49-F238E27FC236}">
                  <a16:creationId xmlns:a16="http://schemas.microsoft.com/office/drawing/2014/main" id="{7FDFC859-D3D9-4684-AC25-CB2ABE5D348B}"/>
                </a:ext>
              </a:extLst>
            </p:cNvPr>
            <p:cNvSpPr/>
            <p:nvPr/>
          </p:nvSpPr>
          <p:spPr>
            <a:xfrm>
              <a:off x="2718358" y="1776106"/>
              <a:ext cx="1452787" cy="1784767"/>
            </a:xfrm>
            <a:prstGeom prst="rect">
              <a:avLst/>
            </a:prstGeom>
            <a:solidFill>
              <a:srgbClr val="E8F6FC"/>
            </a:solidFill>
            <a:ln w="12700">
              <a:solidFill>
                <a:srgbClr val="42719B"/>
              </a:solidFill>
            </a:ln>
          </p:spPr>
          <p:txBody>
            <a:bodyPr lIns="45718" tIns="45718" rIns="45718" bIns="45718" anchor="ctr"/>
            <a:lstStyle/>
            <a:p>
              <a:pPr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rPr lang="ko-KR" altLang="en-US" sz="1400" dirty="0">
                  <a:solidFill>
                    <a:schemeClr val="tx1"/>
                  </a:solidFill>
                </a:rPr>
                <a:t>작성 </a:t>
              </a:r>
              <a:r>
                <a:rPr lang="ko-KR" altLang="en-US" sz="1400" dirty="0" err="1">
                  <a:solidFill>
                    <a:schemeClr val="tx1"/>
                  </a:solidFill>
                </a:rPr>
                <a:t>완료시</a:t>
              </a:r>
              <a:r>
                <a:rPr lang="ko-KR" altLang="en-US" sz="1400" dirty="0">
                  <a:solidFill>
                    <a:schemeClr val="tx1"/>
                  </a:solidFill>
                </a:rPr>
                <a:t> </a:t>
              </a:r>
              <a:r>
                <a:rPr lang="en-US" altLang="ko-KR" sz="1400" dirty="0">
                  <a:solidFill>
                    <a:schemeClr val="tx1"/>
                  </a:solidFill>
                </a:rPr>
                <a:t>servlet-mapping</a:t>
              </a:r>
            </a:p>
            <a:p>
              <a:pPr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rPr lang="en-US" altLang="ko-KR" sz="1400" dirty="0">
                  <a:solidFill>
                    <a:schemeClr val="tx1"/>
                  </a:solidFill>
                  <a:latin typeface="Consolas" panose="020B0609020204030204" pitchFamily="49" charset="0"/>
                </a:rPr>
                <a:t>WriteController</a:t>
              </a:r>
              <a:r>
                <a:rPr lang="en-US" sz="1400" dirty="0">
                  <a:solidFill>
                    <a:schemeClr val="tx1"/>
                  </a:solidFill>
                </a:rPr>
                <a:t>.java</a:t>
              </a:r>
              <a:r>
                <a:rPr lang="ko-KR" altLang="en-US" sz="1400" dirty="0">
                  <a:solidFill>
                    <a:schemeClr val="tx1"/>
                  </a:solidFill>
                </a:rPr>
                <a:t>을 이용해 </a:t>
              </a:r>
              <a:r>
                <a:rPr lang="ko-KR" altLang="en-US" sz="1400" dirty="0" err="1">
                  <a:solidFill>
                    <a:schemeClr val="tx1"/>
                  </a:solidFill>
                </a:rPr>
                <a:t>페이징</a:t>
              </a:r>
              <a:r>
                <a:rPr lang="en-US" altLang="ko-KR" sz="1400" dirty="0">
                  <a:solidFill>
                    <a:schemeClr val="tx1"/>
                  </a:solidFill>
                </a:rPr>
                <a:t>,</a:t>
              </a:r>
              <a:br>
                <a:rPr lang="en-US" altLang="ko-KR" sz="1400" dirty="0">
                  <a:solidFill>
                    <a:schemeClr val="tx1"/>
                  </a:solidFill>
                </a:rPr>
              </a:br>
              <a:r>
                <a:rPr lang="en-US" altLang="ko-KR" sz="1400" dirty="0">
                  <a:solidFill>
                    <a:schemeClr val="tx1"/>
                  </a:solidFill>
                </a:rPr>
                <a:t>board.do</a:t>
              </a:r>
              <a:r>
                <a:rPr lang="ko-KR" altLang="en-US" sz="1400" dirty="0">
                  <a:solidFill>
                    <a:schemeClr val="tx1"/>
                  </a:solidFill>
                </a:rPr>
                <a:t>로 이동</a:t>
              </a:r>
              <a:endParaRPr lang="en-US" altLang="ko-KR" sz="1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248E6943-9CED-49C2-BF0A-016FA9DD3CEF}"/>
              </a:ext>
            </a:extLst>
          </p:cNvPr>
          <p:cNvGrpSpPr/>
          <p:nvPr/>
        </p:nvGrpSpPr>
        <p:grpSpPr>
          <a:xfrm>
            <a:off x="661966" y="1501096"/>
            <a:ext cx="1624324" cy="2118239"/>
            <a:chOff x="648227" y="1466085"/>
            <a:chExt cx="1624324" cy="2118239"/>
          </a:xfrm>
        </p:grpSpPr>
        <p:sp>
          <p:nvSpPr>
            <p:cNvPr id="53" name="직사각형">
              <a:extLst>
                <a:ext uri="{FF2B5EF4-FFF2-40B4-BE49-F238E27FC236}">
                  <a16:creationId xmlns:a16="http://schemas.microsoft.com/office/drawing/2014/main" id="{641577FB-05CA-49E5-9CD2-2A7DD17A8ADA}"/>
                </a:ext>
              </a:extLst>
            </p:cNvPr>
            <p:cNvSpPr/>
            <p:nvPr/>
          </p:nvSpPr>
          <p:spPr>
            <a:xfrm>
              <a:off x="819764" y="1802394"/>
              <a:ext cx="1452787" cy="1781930"/>
            </a:xfrm>
            <a:prstGeom prst="rect">
              <a:avLst/>
            </a:prstGeom>
            <a:solidFill>
              <a:srgbClr val="E8F6FC"/>
            </a:solidFill>
            <a:ln w="12700">
              <a:solidFill>
                <a:srgbClr val="42719B"/>
              </a:solidFill>
            </a:ln>
          </p:spPr>
          <p:txBody>
            <a:bodyPr lIns="45718" tIns="45718" rIns="45718" bIns="45718" anchor="ctr"/>
            <a:lstStyle/>
            <a:p>
              <a:pPr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rPr lang="ko-KR" altLang="en-US" sz="1400" dirty="0">
                  <a:solidFill>
                    <a:schemeClr val="tx1"/>
                  </a:solidFill>
                </a:rPr>
                <a:t>게시판 버튼</a:t>
              </a:r>
              <a:endParaRPr lang="en-US" altLang="ko-KR" sz="1400" dirty="0">
                <a:solidFill>
                  <a:schemeClr val="tx1"/>
                </a:solidFill>
              </a:endParaRPr>
            </a:p>
            <a:p>
              <a:pPr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rPr lang="en-US" altLang="ko-KR" sz="1400" dirty="0">
                  <a:solidFill>
                    <a:schemeClr val="tx1"/>
                  </a:solidFill>
                </a:rPr>
                <a:t>servlet-mapping</a:t>
              </a:r>
            </a:p>
            <a:p>
              <a:pPr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rPr lang="en-US" altLang="ko-KR" sz="1400" dirty="0">
                  <a:solidFill>
                    <a:schemeClr val="tx1"/>
                  </a:solidFill>
                  <a:latin typeface="Consolas" panose="020B0609020204030204" pitchFamily="49" charset="0"/>
                </a:rPr>
                <a:t>ListController</a:t>
              </a:r>
              <a:r>
                <a:rPr lang="en-US" sz="1400" dirty="0">
                  <a:solidFill>
                    <a:schemeClr val="tx1"/>
                  </a:solidFill>
                </a:rPr>
                <a:t>.java</a:t>
              </a:r>
              <a:r>
                <a:rPr lang="ko-KR" altLang="en-US" sz="1400" dirty="0">
                  <a:solidFill>
                    <a:schemeClr val="tx1"/>
                  </a:solidFill>
                </a:rPr>
                <a:t>을 이용해 </a:t>
              </a:r>
              <a:r>
                <a:rPr lang="ko-KR" altLang="en-US" sz="1400" dirty="0" err="1">
                  <a:solidFill>
                    <a:schemeClr val="tx1"/>
                  </a:solidFill>
                </a:rPr>
                <a:t>페이징</a:t>
              </a:r>
              <a:r>
                <a:rPr lang="en-US" altLang="ko-KR" sz="1400" dirty="0">
                  <a:solidFill>
                    <a:schemeClr val="tx1"/>
                  </a:solidFill>
                </a:rPr>
                <a:t>,</a:t>
              </a:r>
              <a:r>
                <a:rPr lang="ko-KR" altLang="en-US" sz="1400" dirty="0">
                  <a:solidFill>
                    <a:schemeClr val="tx1"/>
                  </a:solidFill>
                </a:rPr>
                <a:t> </a:t>
              </a:r>
              <a:r>
                <a:rPr lang="en-US" altLang="ko-KR" sz="1400" dirty="0">
                  <a:solidFill>
                    <a:schemeClr val="tx1"/>
                  </a:solidFill>
                </a:rPr>
                <a:t>board.do</a:t>
              </a:r>
              <a:r>
                <a:rPr lang="ko-KR" altLang="en-US" sz="1400" dirty="0">
                  <a:solidFill>
                    <a:schemeClr val="tx1"/>
                  </a:solidFill>
                </a:rPr>
                <a:t>로 이동</a:t>
              </a:r>
              <a:endParaRPr lang="en-US" altLang="ko-KR" sz="1400" dirty="0">
                <a:solidFill>
                  <a:schemeClr val="tx1"/>
                </a:solidFill>
              </a:endParaRPr>
            </a:p>
          </p:txBody>
        </p:sp>
        <p:sp>
          <p:nvSpPr>
            <p:cNvPr id="54" name="직사각형">
              <a:extLst>
                <a:ext uri="{FF2B5EF4-FFF2-40B4-BE49-F238E27FC236}">
                  <a16:creationId xmlns:a16="http://schemas.microsoft.com/office/drawing/2014/main" id="{8B4F33D0-9B69-4310-A573-50620B6A54F0}"/>
                </a:ext>
              </a:extLst>
            </p:cNvPr>
            <p:cNvSpPr/>
            <p:nvPr/>
          </p:nvSpPr>
          <p:spPr>
            <a:xfrm>
              <a:off x="648227" y="1466085"/>
              <a:ext cx="803092" cy="34302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>
              <a:solidFill>
                <a:srgbClr val="42719B"/>
              </a:solidFill>
            </a:ln>
          </p:spPr>
          <p:txBody>
            <a:bodyPr lIns="45718" tIns="45718" rIns="45718" bIns="45718" anchor="ctr"/>
            <a:lstStyle/>
            <a:p>
              <a:pPr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rPr lang="ko-KR" altLang="en-US" sz="1400" dirty="0">
                  <a:solidFill>
                    <a:schemeClr val="tx1"/>
                  </a:solidFill>
                </a:rPr>
                <a:t>글 보기</a:t>
              </a:r>
              <a:endParaRPr sz="1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D9DCBD41-E25C-4A2E-967F-D2B58BFA6D8D}"/>
              </a:ext>
            </a:extLst>
          </p:cNvPr>
          <p:cNvGrpSpPr/>
          <p:nvPr/>
        </p:nvGrpSpPr>
        <p:grpSpPr>
          <a:xfrm>
            <a:off x="7935007" y="1532701"/>
            <a:ext cx="3199610" cy="2112057"/>
            <a:chOff x="729859" y="1467791"/>
            <a:chExt cx="3199610" cy="2112057"/>
          </a:xfrm>
        </p:grpSpPr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F235487A-F93F-4517-B52A-5FC1A49A342F}"/>
                </a:ext>
              </a:extLst>
            </p:cNvPr>
            <p:cNvGrpSpPr/>
            <p:nvPr/>
          </p:nvGrpSpPr>
          <p:grpSpPr>
            <a:xfrm>
              <a:off x="729859" y="1467791"/>
              <a:ext cx="1702824" cy="2112057"/>
              <a:chOff x="729859" y="1467791"/>
              <a:chExt cx="1702824" cy="2112057"/>
            </a:xfrm>
          </p:grpSpPr>
          <p:sp>
            <p:nvSpPr>
              <p:cNvPr id="67" name="직사각형">
                <a:extLst>
                  <a:ext uri="{FF2B5EF4-FFF2-40B4-BE49-F238E27FC236}">
                    <a16:creationId xmlns:a16="http://schemas.microsoft.com/office/drawing/2014/main" id="{CF22A9A1-AD87-4930-A24D-D9CFDCD30E5E}"/>
                  </a:ext>
                </a:extLst>
              </p:cNvPr>
              <p:cNvSpPr/>
              <p:nvPr/>
            </p:nvSpPr>
            <p:spPr>
              <a:xfrm>
                <a:off x="979896" y="1797918"/>
                <a:ext cx="1452787" cy="1781930"/>
              </a:xfrm>
              <a:prstGeom prst="rect">
                <a:avLst/>
              </a:prstGeom>
              <a:solidFill>
                <a:srgbClr val="E8F6FC"/>
              </a:solidFill>
              <a:ln w="12700">
                <a:solidFill>
                  <a:srgbClr val="42719B"/>
                </a:solidFill>
              </a:ln>
            </p:spPr>
            <p:txBody>
              <a:bodyPr lIns="45718" tIns="45718" rIns="45718" bIns="45718" anchor="ctr"/>
              <a:lstStyle/>
              <a:p>
                <a:pPr algn="ctr">
                  <a:defRPr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r>
                  <a:rPr lang="ko-KR" altLang="en-US" sz="1400" dirty="0">
                    <a:solidFill>
                      <a:schemeClr val="tx1"/>
                    </a:solidFill>
                  </a:rPr>
                  <a:t>수정</a:t>
                </a:r>
                <a:r>
                  <a:rPr lang="en-US" altLang="ko-KR" sz="1400" dirty="0">
                    <a:solidFill>
                      <a:schemeClr val="tx1"/>
                    </a:solidFill>
                  </a:rPr>
                  <a:t>&amp;</a:t>
                </a:r>
                <a:r>
                  <a:rPr lang="ko-KR" altLang="en-US" sz="1400" dirty="0">
                    <a:solidFill>
                      <a:schemeClr val="tx1"/>
                    </a:solidFill>
                  </a:rPr>
                  <a:t>삭제 버튼</a:t>
                </a:r>
                <a:endParaRPr lang="en-US" altLang="ko-KR" sz="1400" dirty="0">
                  <a:solidFill>
                    <a:schemeClr val="tx1"/>
                  </a:solidFill>
                </a:endParaRPr>
              </a:p>
              <a:p>
                <a:pPr algn="ctr">
                  <a:defRPr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r>
                  <a:rPr lang="en-US" altLang="ko-KR" sz="1400" dirty="0">
                    <a:solidFill>
                      <a:schemeClr val="tx1"/>
                    </a:solidFill>
                  </a:rPr>
                  <a:t>servlet-mapping</a:t>
                </a:r>
              </a:p>
              <a:p>
                <a:pPr algn="ctr">
                  <a:defRPr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r>
                  <a:rPr lang="en-US" altLang="ko-KR" sz="1400" dirty="0">
                    <a:solidFill>
                      <a:schemeClr val="tx1"/>
                    </a:solidFill>
                  </a:rPr>
                  <a:t>PassController.java</a:t>
                </a:r>
                <a:r>
                  <a:rPr lang="ko-KR" altLang="en-US" sz="1400" dirty="0">
                    <a:solidFill>
                      <a:schemeClr val="tx1"/>
                    </a:solidFill>
                  </a:rPr>
                  <a:t>을 이용해 비밀번호를 검증 하는</a:t>
                </a:r>
                <a:endParaRPr lang="en-US" altLang="ko-KR" sz="1400" dirty="0">
                  <a:solidFill>
                    <a:schemeClr val="tx1"/>
                  </a:solidFill>
                </a:endParaRPr>
              </a:p>
              <a:p>
                <a:pPr algn="ctr">
                  <a:defRPr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r>
                  <a:rPr lang="en-US" altLang="ko-KR" sz="1400" dirty="0">
                    <a:solidFill>
                      <a:schemeClr val="tx1"/>
                    </a:solidFill>
                  </a:rPr>
                  <a:t>pass.do</a:t>
                </a:r>
                <a:r>
                  <a:rPr lang="ko-KR" altLang="en-US" sz="1400" dirty="0">
                    <a:solidFill>
                      <a:schemeClr val="tx1"/>
                    </a:solidFill>
                  </a:rPr>
                  <a:t>로 이동</a:t>
                </a:r>
                <a:endParaRPr lang="en-US" altLang="ko-KR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8" name="직사각형">
                <a:extLst>
                  <a:ext uri="{FF2B5EF4-FFF2-40B4-BE49-F238E27FC236}">
                    <a16:creationId xmlns:a16="http://schemas.microsoft.com/office/drawing/2014/main" id="{368F7C30-0CBC-4E20-BC3B-B0D0A8F4275E}"/>
                  </a:ext>
                </a:extLst>
              </p:cNvPr>
              <p:cNvSpPr/>
              <p:nvPr/>
            </p:nvSpPr>
            <p:spPr>
              <a:xfrm>
                <a:off x="729859" y="1467791"/>
                <a:ext cx="1452787" cy="343023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2700">
                <a:solidFill>
                  <a:srgbClr val="42719B"/>
                </a:solidFill>
              </a:ln>
            </p:spPr>
            <p:txBody>
              <a:bodyPr lIns="45718" tIns="45718" rIns="45718" bIns="45718" anchor="ctr"/>
              <a:lstStyle/>
              <a:p>
                <a:pPr algn="ctr">
                  <a:defRPr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r>
                  <a:rPr lang="ko-KR" altLang="en-US" sz="1400" dirty="0">
                    <a:solidFill>
                      <a:schemeClr val="tx1"/>
                    </a:solidFill>
                  </a:rPr>
                  <a:t>글 수정 </a:t>
                </a:r>
                <a:r>
                  <a:rPr lang="en-US" altLang="ko-KR" sz="1400" dirty="0">
                    <a:solidFill>
                      <a:schemeClr val="tx1"/>
                    </a:solidFill>
                  </a:rPr>
                  <a:t>&amp; </a:t>
                </a:r>
                <a:r>
                  <a:rPr lang="ko-KR" altLang="en-US" sz="1400" dirty="0">
                    <a:solidFill>
                      <a:schemeClr val="tx1"/>
                    </a:solidFill>
                  </a:rPr>
                  <a:t>삭제</a:t>
                </a:r>
                <a:endParaRPr sz="14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65" name="직사각형">
              <a:extLst>
                <a:ext uri="{FF2B5EF4-FFF2-40B4-BE49-F238E27FC236}">
                  <a16:creationId xmlns:a16="http://schemas.microsoft.com/office/drawing/2014/main" id="{989CFC36-EF32-46AE-8415-29D68B222B71}"/>
                </a:ext>
              </a:extLst>
            </p:cNvPr>
            <p:cNvSpPr/>
            <p:nvPr/>
          </p:nvSpPr>
          <p:spPr>
            <a:xfrm>
              <a:off x="2476682" y="1810814"/>
              <a:ext cx="1452787" cy="1769034"/>
            </a:xfrm>
            <a:prstGeom prst="rect">
              <a:avLst/>
            </a:prstGeom>
            <a:solidFill>
              <a:srgbClr val="E8F6FC"/>
            </a:solidFill>
            <a:ln w="12700">
              <a:solidFill>
                <a:srgbClr val="42719B"/>
              </a:solidFill>
            </a:ln>
          </p:spPr>
          <p:txBody>
            <a:bodyPr lIns="45718" tIns="45718" rIns="45718" bIns="45718" anchor="ctr"/>
            <a:lstStyle/>
            <a:p>
              <a:pPr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rPr lang="ko-KR" altLang="en-US" sz="1400" dirty="0">
                  <a:solidFill>
                    <a:schemeClr val="tx1"/>
                  </a:solidFill>
                </a:rPr>
                <a:t>비밀번호 검증 후 </a:t>
              </a:r>
              <a:r>
                <a:rPr lang="en-US" altLang="ko-KR" sz="1400" dirty="0">
                  <a:solidFill>
                    <a:schemeClr val="tx1"/>
                  </a:solidFill>
                </a:rPr>
                <a:t>servlet-mapping</a:t>
              </a:r>
            </a:p>
            <a:p>
              <a:pPr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rPr lang="en-US" sz="1400" dirty="0">
                  <a:solidFill>
                    <a:schemeClr val="tx1"/>
                  </a:solidFill>
                </a:rPr>
                <a:t>EditController.java</a:t>
              </a:r>
              <a:r>
                <a:rPr lang="ko-KR" altLang="en-US" sz="1400" dirty="0">
                  <a:solidFill>
                    <a:schemeClr val="tx1"/>
                  </a:solidFill>
                </a:rPr>
                <a:t>을 이용해 </a:t>
              </a:r>
              <a:r>
                <a:rPr lang="ko-KR" altLang="en-US" sz="1400" dirty="0" err="1">
                  <a:solidFill>
                    <a:schemeClr val="tx1"/>
                  </a:solidFill>
                </a:rPr>
                <a:t>페이징</a:t>
              </a:r>
              <a:r>
                <a:rPr lang="en-US" altLang="ko-KR" sz="1400" dirty="0">
                  <a:solidFill>
                    <a:schemeClr val="tx1"/>
                  </a:solidFill>
                </a:rPr>
                <a:t>,</a:t>
              </a:r>
              <a:br>
                <a:rPr lang="en-US" altLang="ko-KR" sz="1400" dirty="0">
                  <a:solidFill>
                    <a:schemeClr val="tx1"/>
                  </a:solidFill>
                </a:rPr>
              </a:br>
              <a:r>
                <a:rPr lang="en-US" altLang="ko-KR" sz="1400" dirty="0">
                  <a:solidFill>
                    <a:schemeClr val="tx1"/>
                  </a:solidFill>
                </a:rPr>
                <a:t>edit.do</a:t>
              </a:r>
              <a:r>
                <a:rPr lang="ko-KR" altLang="en-US" sz="1400" dirty="0">
                  <a:solidFill>
                    <a:schemeClr val="tx1"/>
                  </a:solidFill>
                </a:rPr>
                <a:t>로 이동하거나</a:t>
              </a:r>
              <a:endParaRPr lang="en-US" altLang="ko-KR" sz="1400" dirty="0">
                <a:solidFill>
                  <a:schemeClr val="tx1"/>
                </a:solidFill>
              </a:endParaRPr>
            </a:p>
            <a:p>
              <a:pPr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rPr lang="ko-KR" altLang="en-US" sz="1400" dirty="0">
                  <a:solidFill>
                    <a:schemeClr val="tx1"/>
                  </a:solidFill>
                </a:rPr>
                <a:t>글을 삭제</a:t>
              </a:r>
              <a:endParaRPr lang="en-US" altLang="ko-KR" sz="1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11" name="그룹 110">
            <a:extLst>
              <a:ext uri="{FF2B5EF4-FFF2-40B4-BE49-F238E27FC236}">
                <a16:creationId xmlns:a16="http://schemas.microsoft.com/office/drawing/2014/main" id="{F0F5D861-84A3-4D25-B2D7-8AD7362B814A}"/>
              </a:ext>
            </a:extLst>
          </p:cNvPr>
          <p:cNvGrpSpPr/>
          <p:nvPr/>
        </p:nvGrpSpPr>
        <p:grpSpPr>
          <a:xfrm>
            <a:off x="6766087" y="4427740"/>
            <a:ext cx="1702823" cy="2112057"/>
            <a:chOff x="648227" y="1466085"/>
            <a:chExt cx="1702823" cy="2112057"/>
          </a:xfrm>
        </p:grpSpPr>
        <p:sp>
          <p:nvSpPr>
            <p:cNvPr id="114" name="직사각형">
              <a:extLst>
                <a:ext uri="{FF2B5EF4-FFF2-40B4-BE49-F238E27FC236}">
                  <a16:creationId xmlns:a16="http://schemas.microsoft.com/office/drawing/2014/main" id="{6A384645-DF79-45EF-B082-2A8ECDA6C537}"/>
                </a:ext>
              </a:extLst>
            </p:cNvPr>
            <p:cNvSpPr/>
            <p:nvPr/>
          </p:nvSpPr>
          <p:spPr>
            <a:xfrm>
              <a:off x="898263" y="1796212"/>
              <a:ext cx="1452787" cy="1781930"/>
            </a:xfrm>
            <a:prstGeom prst="rect">
              <a:avLst/>
            </a:prstGeom>
            <a:solidFill>
              <a:srgbClr val="E8F6FC"/>
            </a:solidFill>
            <a:ln w="12700">
              <a:solidFill>
                <a:srgbClr val="42719B"/>
              </a:solidFill>
            </a:ln>
          </p:spPr>
          <p:txBody>
            <a:bodyPr lIns="45718" tIns="45718" rIns="45718" bIns="45718" anchor="ctr"/>
            <a:lstStyle/>
            <a:p>
              <a:pPr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rPr lang="ko-KR" altLang="en-US" sz="1400" dirty="0">
                  <a:solidFill>
                    <a:schemeClr val="tx1"/>
                  </a:solidFill>
                </a:rPr>
                <a:t>수정 버튼</a:t>
              </a:r>
              <a:endParaRPr lang="en-US" altLang="ko-KR" sz="1400" dirty="0">
                <a:solidFill>
                  <a:schemeClr val="tx1"/>
                </a:solidFill>
              </a:endParaRPr>
            </a:p>
            <a:p>
              <a:pPr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rPr lang="en-US" altLang="ko-KR" sz="1400" dirty="0" err="1">
                  <a:solidFill>
                    <a:schemeClr val="tx1"/>
                  </a:solidFill>
                </a:rPr>
                <a:t>Update.jsp</a:t>
              </a:r>
              <a:r>
                <a:rPr lang="ko-KR" altLang="en-US" sz="1400" dirty="0">
                  <a:solidFill>
                    <a:schemeClr val="tx1"/>
                  </a:solidFill>
                </a:rPr>
                <a:t>로 넘어가 </a:t>
              </a:r>
              <a:r>
                <a:rPr lang="en-US" altLang="ko-KR" sz="1400" dirty="0" err="1">
                  <a:solidFill>
                    <a:schemeClr val="tx1"/>
                  </a:solidFill>
                </a:rPr>
                <a:t>UpdateProcess.jsp</a:t>
              </a:r>
              <a:r>
                <a:rPr lang="ko-KR" altLang="en-US" sz="1400" dirty="0">
                  <a:solidFill>
                    <a:schemeClr val="tx1"/>
                  </a:solidFill>
                </a:rPr>
                <a:t>의 </a:t>
              </a:r>
              <a:r>
                <a:rPr lang="en-US" altLang="ko-KR" sz="1400" dirty="0">
                  <a:solidFill>
                    <a:schemeClr val="tx1"/>
                  </a:solidFill>
                </a:rPr>
                <a:t>DAO,DTO</a:t>
              </a:r>
            </a:p>
            <a:p>
              <a:pPr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rPr lang="ko-KR" altLang="en-US" sz="1400" dirty="0">
                  <a:solidFill>
                    <a:schemeClr val="tx1"/>
                  </a:solidFill>
                </a:rPr>
                <a:t>검증 후 정보수정</a:t>
              </a:r>
              <a:endParaRPr lang="en-US" altLang="ko-KR" sz="1400" dirty="0">
                <a:solidFill>
                  <a:schemeClr val="tx1"/>
                </a:solidFill>
              </a:endParaRPr>
            </a:p>
          </p:txBody>
        </p:sp>
        <p:sp>
          <p:nvSpPr>
            <p:cNvPr id="115" name="직사각형">
              <a:extLst>
                <a:ext uri="{FF2B5EF4-FFF2-40B4-BE49-F238E27FC236}">
                  <a16:creationId xmlns:a16="http://schemas.microsoft.com/office/drawing/2014/main" id="{12355492-C6A8-4BAD-89A4-EC8533ABC254}"/>
                </a:ext>
              </a:extLst>
            </p:cNvPr>
            <p:cNvSpPr/>
            <p:nvPr/>
          </p:nvSpPr>
          <p:spPr>
            <a:xfrm>
              <a:off x="648227" y="1466085"/>
              <a:ext cx="1202506" cy="34302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>
              <a:solidFill>
                <a:srgbClr val="42719B"/>
              </a:solidFill>
            </a:ln>
          </p:spPr>
          <p:txBody>
            <a:bodyPr lIns="45718" tIns="45718" rIns="45718" bIns="45718" anchor="ctr"/>
            <a:lstStyle/>
            <a:p>
              <a:pPr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rPr lang="ko-KR" altLang="en-US" sz="1400" dirty="0">
                  <a:solidFill>
                    <a:schemeClr val="tx1"/>
                  </a:solidFill>
                </a:rPr>
                <a:t>정보 수정</a:t>
              </a:r>
              <a:endParaRPr sz="1400" dirty="0">
                <a:solidFill>
                  <a:schemeClr val="tx1"/>
                </a:solidFill>
              </a:endParaRPr>
            </a:p>
          </p:txBody>
        </p:sp>
      </p:grpSp>
      <p:sp>
        <p:nvSpPr>
          <p:cNvPr id="47" name="직사각형">
            <a:extLst>
              <a:ext uri="{FF2B5EF4-FFF2-40B4-BE49-F238E27FC236}">
                <a16:creationId xmlns:a16="http://schemas.microsoft.com/office/drawing/2014/main" id="{40148C5E-8D66-4D9E-B1FB-0EC183E692D3}"/>
              </a:ext>
            </a:extLst>
          </p:cNvPr>
          <p:cNvSpPr/>
          <p:nvPr/>
        </p:nvSpPr>
        <p:spPr>
          <a:xfrm>
            <a:off x="2331220" y="1843853"/>
            <a:ext cx="1452787" cy="1781930"/>
          </a:xfrm>
          <a:prstGeom prst="rect">
            <a:avLst/>
          </a:prstGeom>
          <a:solidFill>
            <a:srgbClr val="E8F6FC"/>
          </a:solidFill>
          <a:ln w="12700">
            <a:solidFill>
              <a:srgbClr val="42719B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 lang="ko-KR" altLang="en-US" sz="1400" dirty="0">
                <a:solidFill>
                  <a:schemeClr val="tx1"/>
                </a:solidFill>
              </a:rPr>
              <a:t>검색 버튼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 lang="en-US" altLang="ko-KR" sz="1400" dirty="0">
                <a:solidFill>
                  <a:schemeClr val="tx1"/>
                </a:solidFill>
              </a:rPr>
              <a:t>servlet-mapping</a:t>
            </a:r>
          </a:p>
          <a:p>
            <a:pPr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ListController</a:t>
            </a:r>
            <a:r>
              <a:rPr lang="en-US" sz="1400" dirty="0">
                <a:solidFill>
                  <a:schemeClr val="tx1"/>
                </a:solidFill>
              </a:rPr>
              <a:t>.java</a:t>
            </a:r>
            <a:r>
              <a:rPr lang="ko-KR" altLang="en-US" sz="1400" dirty="0">
                <a:solidFill>
                  <a:schemeClr val="tx1"/>
                </a:solidFill>
              </a:rPr>
              <a:t>을 이용해 </a:t>
            </a:r>
            <a:r>
              <a:rPr lang="ko-KR" altLang="en-US" sz="1400" dirty="0" err="1">
                <a:solidFill>
                  <a:schemeClr val="tx1"/>
                </a:solidFill>
              </a:rPr>
              <a:t>페이징</a:t>
            </a:r>
            <a:r>
              <a:rPr lang="en-US" altLang="ko-KR" sz="1400" dirty="0">
                <a:solidFill>
                  <a:schemeClr val="tx1"/>
                </a:solidFill>
              </a:rPr>
              <a:t>,</a:t>
            </a:r>
            <a:r>
              <a:rPr lang="ko-KR" altLang="en-US" sz="1400" dirty="0">
                <a:solidFill>
                  <a:schemeClr val="tx1"/>
                </a:solidFill>
              </a:rPr>
              <a:t> </a:t>
            </a:r>
            <a:r>
              <a:rPr lang="en-US" altLang="ko-KR" sz="1400" dirty="0">
                <a:solidFill>
                  <a:schemeClr val="tx1"/>
                </a:solidFill>
              </a:rPr>
              <a:t>board.do</a:t>
            </a:r>
            <a:r>
              <a:rPr lang="ko-KR" altLang="en-US" sz="1400" dirty="0">
                <a:solidFill>
                  <a:schemeClr val="tx1"/>
                </a:solidFill>
              </a:rPr>
              <a:t>로 이동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4096232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8" name="image28.png" descr="image28.png"/>
          <p:cNvPicPr>
            <a:picLocks noChangeAspect="1"/>
          </p:cNvPicPr>
          <p:nvPr/>
        </p:nvPicPr>
        <p:blipFill>
          <a:blip r:embed="rId2"/>
          <a:srcRect t="16835" b="78103"/>
          <a:stretch>
            <a:fillRect/>
          </a:stretch>
        </p:blipFill>
        <p:spPr>
          <a:xfrm>
            <a:off x="-81559" y="-4929"/>
            <a:ext cx="12355095" cy="937924"/>
          </a:xfrm>
          <a:prstGeom prst="rect">
            <a:avLst/>
          </a:prstGeom>
          <a:ln w="12700">
            <a:miter lim="400000"/>
          </a:ln>
        </p:spPr>
      </p:pic>
      <p:sp>
        <p:nvSpPr>
          <p:cNvPr id="599" name="TextBox 2"/>
          <p:cNvSpPr txBox="1"/>
          <p:nvPr/>
        </p:nvSpPr>
        <p:spPr>
          <a:xfrm>
            <a:off x="321304" y="164257"/>
            <a:ext cx="1791205" cy="599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defTabSz="914400">
              <a:defRPr sz="3600">
                <a:latin typeface="NanumSquare_ac Bold"/>
                <a:ea typeface="NanumSquare_ac Bold"/>
                <a:cs typeface="NanumSquare_ac Bold"/>
                <a:sym typeface="NanumSquare_ac Bold"/>
              </a:defRPr>
            </a:lvl1pPr>
          </a:lstStyle>
          <a:p>
            <a:r>
              <a:t>기능 구현</a:t>
            </a:r>
          </a:p>
        </p:txBody>
      </p:sp>
      <p:sp>
        <p:nvSpPr>
          <p:cNvPr id="601" name="슬라이드 번호 개체 틀 20"/>
          <p:cNvSpPr txBox="1">
            <a:spLocks noGrp="1"/>
          </p:cNvSpPr>
          <p:nvPr>
            <p:ph type="sldNum" sz="quarter" idx="4294967295"/>
          </p:nvPr>
        </p:nvSpPr>
        <p:spPr>
          <a:xfrm>
            <a:off x="11682831" y="6348782"/>
            <a:ext cx="301904" cy="307337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>
              <a:defRPr sz="1400" b="1"/>
            </a:lvl1pPr>
          </a:lstStyle>
          <a:p>
            <a:fld id="{86CB4B4D-7CA3-9044-876B-883B54F8677D}" type="slidenum">
              <a:t>25</a:t>
            </a:fld>
            <a:endParaRPr/>
          </a:p>
        </p:txBody>
      </p:sp>
      <p:sp>
        <p:nvSpPr>
          <p:cNvPr id="8" name="부제목 2">
            <a:extLst>
              <a:ext uri="{FF2B5EF4-FFF2-40B4-BE49-F238E27FC236}">
                <a16:creationId xmlns:a16="http://schemas.microsoft.com/office/drawing/2014/main" id="{64011375-F6CF-4305-BAD0-C8DF647E6A07}"/>
              </a:ext>
            </a:extLst>
          </p:cNvPr>
          <p:cNvSpPr txBox="1"/>
          <p:nvPr/>
        </p:nvSpPr>
        <p:spPr>
          <a:xfrm>
            <a:off x="418090" y="1350610"/>
            <a:ext cx="5027349" cy="40861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normAutofit/>
          </a:bodyPr>
          <a:lstStyle/>
          <a:p>
            <a:pPr defTabSz="599571">
              <a:lnSpc>
                <a:spcPct val="90000"/>
              </a:lnSpc>
              <a:spcBef>
                <a:spcPts val="500"/>
              </a:spcBef>
              <a:defRPr sz="12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sz="1400" dirty="0"/>
              <a:t>1. </a:t>
            </a:r>
            <a:r>
              <a:rPr lang="en-US" sz="1400" dirty="0"/>
              <a:t>header</a:t>
            </a:r>
            <a:endParaRPr sz="1400" dirty="0"/>
          </a:p>
          <a:p>
            <a:pPr defTabSz="599571">
              <a:lnSpc>
                <a:spcPct val="90000"/>
              </a:lnSpc>
              <a:spcBef>
                <a:spcPts val="500"/>
              </a:spcBef>
              <a:defRPr sz="1200">
                <a:latin typeface="Noto Sans KR"/>
                <a:ea typeface="Noto Sans KR"/>
                <a:cs typeface="Noto Sans KR"/>
                <a:sym typeface="Noto Sans KR"/>
              </a:defRPr>
            </a:pPr>
            <a:endParaRPr sz="1400" dirty="0"/>
          </a:p>
          <a:p>
            <a:pPr defTabSz="599571">
              <a:lnSpc>
                <a:spcPct val="90000"/>
              </a:lnSpc>
              <a:spcBef>
                <a:spcPts val="500"/>
              </a:spcBef>
              <a:defRPr sz="12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sz="1400" dirty="0"/>
              <a:t>2. </a:t>
            </a:r>
            <a:r>
              <a:rPr lang="en-US" sz="1400" dirty="0"/>
              <a:t>footer</a:t>
            </a:r>
            <a:endParaRPr sz="1400" dirty="0"/>
          </a:p>
          <a:p>
            <a:pPr marL="149892" indent="-149892" defTabSz="599571">
              <a:lnSpc>
                <a:spcPct val="90000"/>
              </a:lnSpc>
              <a:spcBef>
                <a:spcPts val="500"/>
              </a:spcBef>
              <a:buSzPct val="100000"/>
              <a:buAutoNum type="arabicPeriod"/>
              <a:defRPr sz="1200">
                <a:latin typeface="Noto Sans KR"/>
                <a:ea typeface="Noto Sans KR"/>
                <a:cs typeface="Noto Sans KR"/>
                <a:sym typeface="Noto Sans KR"/>
              </a:defRPr>
            </a:pPr>
            <a:endParaRPr sz="1400" dirty="0"/>
          </a:p>
          <a:p>
            <a:pPr defTabSz="599571">
              <a:lnSpc>
                <a:spcPct val="90000"/>
              </a:lnSpc>
              <a:spcBef>
                <a:spcPts val="500"/>
              </a:spcBef>
              <a:defRPr sz="12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sz="1400" dirty="0"/>
              <a:t>3. </a:t>
            </a:r>
            <a:r>
              <a:rPr lang="ko-KR" altLang="en-US" sz="1400" dirty="0"/>
              <a:t>메인 페이지</a:t>
            </a:r>
            <a:endParaRPr lang="en-US" altLang="ko-KR" sz="1400" dirty="0"/>
          </a:p>
          <a:p>
            <a:pPr defTabSz="599571">
              <a:lnSpc>
                <a:spcPct val="90000"/>
              </a:lnSpc>
              <a:spcBef>
                <a:spcPts val="500"/>
              </a:spcBef>
              <a:defRPr sz="1200">
                <a:latin typeface="Noto Sans KR"/>
                <a:ea typeface="Noto Sans KR"/>
                <a:cs typeface="Noto Sans KR"/>
                <a:sym typeface="Noto Sans KR"/>
              </a:defRPr>
            </a:pPr>
            <a:endParaRPr sz="1400" dirty="0"/>
          </a:p>
          <a:p>
            <a:pPr defTabSz="599571">
              <a:lnSpc>
                <a:spcPct val="90000"/>
              </a:lnSpc>
              <a:spcBef>
                <a:spcPts val="500"/>
              </a:spcBef>
              <a:defRPr sz="12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sz="1400" dirty="0"/>
              <a:t>4. </a:t>
            </a:r>
            <a:r>
              <a:rPr lang="ko-KR" altLang="en-US" sz="1400" dirty="0"/>
              <a:t>베스트 상품 페이지</a:t>
            </a:r>
            <a:endParaRPr sz="1400" dirty="0"/>
          </a:p>
          <a:p>
            <a:pPr marL="149892" indent="-149892" defTabSz="599571">
              <a:lnSpc>
                <a:spcPct val="90000"/>
              </a:lnSpc>
              <a:spcBef>
                <a:spcPts val="500"/>
              </a:spcBef>
              <a:buSzPct val="100000"/>
              <a:buAutoNum type="arabicPeriod"/>
              <a:defRPr sz="1200">
                <a:latin typeface="Noto Sans KR"/>
                <a:ea typeface="Noto Sans KR"/>
                <a:cs typeface="Noto Sans KR"/>
                <a:sym typeface="Noto Sans KR"/>
              </a:defRPr>
            </a:pPr>
            <a:endParaRPr sz="1400" dirty="0"/>
          </a:p>
          <a:p>
            <a:pPr defTabSz="599571">
              <a:lnSpc>
                <a:spcPct val="90000"/>
              </a:lnSpc>
              <a:spcBef>
                <a:spcPts val="500"/>
              </a:spcBef>
              <a:defRPr sz="12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sz="1400" dirty="0"/>
              <a:t>5. </a:t>
            </a:r>
            <a:r>
              <a:rPr lang="ko-KR" altLang="en-US" sz="1400" dirty="0"/>
              <a:t>진행중인 이벤트 페이지</a:t>
            </a:r>
            <a:endParaRPr sz="1400" dirty="0"/>
          </a:p>
          <a:p>
            <a:pPr marL="149892" indent="-149892" defTabSz="599571">
              <a:lnSpc>
                <a:spcPct val="90000"/>
              </a:lnSpc>
              <a:spcBef>
                <a:spcPts val="500"/>
              </a:spcBef>
              <a:buSzPct val="100000"/>
              <a:buAutoNum type="arabicPeriod"/>
              <a:defRPr sz="1200">
                <a:latin typeface="Noto Sans KR"/>
                <a:ea typeface="Noto Sans KR"/>
                <a:cs typeface="Noto Sans KR"/>
                <a:sym typeface="Noto Sans KR"/>
              </a:defRPr>
            </a:pPr>
            <a:endParaRPr sz="1400" dirty="0"/>
          </a:p>
          <a:p>
            <a:pPr defTabSz="599571">
              <a:lnSpc>
                <a:spcPct val="90000"/>
              </a:lnSpc>
              <a:spcBef>
                <a:spcPts val="500"/>
              </a:spcBef>
              <a:defRPr sz="12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sz="1400" dirty="0"/>
              <a:t>6. </a:t>
            </a:r>
            <a:r>
              <a:rPr lang="ko-KR" altLang="en-US" sz="1400" dirty="0"/>
              <a:t>쿠폰 </a:t>
            </a:r>
            <a:r>
              <a:rPr lang="en-US" altLang="ko-KR" sz="1400" dirty="0"/>
              <a:t>&amp; </a:t>
            </a:r>
            <a:r>
              <a:rPr lang="ko-KR" altLang="en-US" sz="1400" dirty="0"/>
              <a:t>혜택 페이지</a:t>
            </a:r>
            <a:endParaRPr sz="1400" dirty="0"/>
          </a:p>
          <a:p>
            <a:pPr defTabSz="599571">
              <a:lnSpc>
                <a:spcPct val="90000"/>
              </a:lnSpc>
              <a:spcBef>
                <a:spcPts val="500"/>
              </a:spcBef>
              <a:defRPr sz="1200">
                <a:latin typeface="Noto Sans KR"/>
                <a:ea typeface="Noto Sans KR"/>
                <a:cs typeface="Noto Sans KR"/>
                <a:sym typeface="Noto Sans KR"/>
              </a:defRPr>
            </a:pPr>
            <a:endParaRPr sz="1400" dirty="0"/>
          </a:p>
          <a:p>
            <a:pPr defTabSz="599571">
              <a:lnSpc>
                <a:spcPct val="90000"/>
              </a:lnSpc>
              <a:spcBef>
                <a:spcPts val="500"/>
              </a:spcBef>
              <a:defRPr sz="12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sz="1400" dirty="0"/>
              <a:t>7. </a:t>
            </a:r>
            <a:r>
              <a:rPr lang="ko-KR" altLang="en-US" sz="1400" dirty="0"/>
              <a:t>자유게시판 </a:t>
            </a:r>
            <a:r>
              <a:rPr lang="en-US" altLang="ko-KR" sz="1400" dirty="0"/>
              <a:t>&amp; </a:t>
            </a:r>
            <a:r>
              <a:rPr lang="ko-KR" altLang="en-US" sz="1400" dirty="0"/>
              <a:t>건의게시판</a:t>
            </a:r>
            <a:endParaRPr sz="1400" dirty="0"/>
          </a:p>
        </p:txBody>
      </p:sp>
      <p:sp>
        <p:nvSpPr>
          <p:cNvPr id="9" name="부제목 2">
            <a:extLst>
              <a:ext uri="{FF2B5EF4-FFF2-40B4-BE49-F238E27FC236}">
                <a16:creationId xmlns:a16="http://schemas.microsoft.com/office/drawing/2014/main" id="{01EA22FB-B70D-47F5-A989-7D2070BC3475}"/>
              </a:ext>
            </a:extLst>
          </p:cNvPr>
          <p:cNvSpPr txBox="1"/>
          <p:nvPr/>
        </p:nvSpPr>
        <p:spPr>
          <a:xfrm>
            <a:off x="6095988" y="1346790"/>
            <a:ext cx="5398028" cy="47089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normAutofit/>
          </a:bodyPr>
          <a:lstStyle/>
          <a:p>
            <a:pPr defTabSz="670436">
              <a:lnSpc>
                <a:spcPct val="90000"/>
              </a:lnSpc>
              <a:spcBef>
                <a:spcPts val="600"/>
              </a:spcBef>
              <a:defRPr sz="14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dirty="0"/>
              <a:t>8. </a:t>
            </a:r>
            <a:r>
              <a:rPr lang="ko-KR" altLang="en-US" dirty="0"/>
              <a:t>상품구매과정</a:t>
            </a:r>
            <a:endParaRPr dirty="0"/>
          </a:p>
          <a:p>
            <a:pPr defTabSz="670436">
              <a:lnSpc>
                <a:spcPct val="90000"/>
              </a:lnSpc>
              <a:spcBef>
                <a:spcPts val="600"/>
              </a:spcBef>
              <a:defRPr sz="14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dirty="0"/>
              <a:t> </a:t>
            </a:r>
          </a:p>
          <a:p>
            <a:pPr defTabSz="670436">
              <a:lnSpc>
                <a:spcPct val="90000"/>
              </a:lnSpc>
              <a:spcBef>
                <a:spcPts val="600"/>
              </a:spcBef>
              <a:defRPr sz="14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dirty="0"/>
              <a:t>9. </a:t>
            </a:r>
            <a:r>
              <a:rPr lang="ko-KR" altLang="en-US" dirty="0"/>
              <a:t>회원가입 </a:t>
            </a:r>
            <a:r>
              <a:rPr lang="en-US" altLang="ko-KR" dirty="0"/>
              <a:t>/ </a:t>
            </a:r>
            <a:r>
              <a:rPr lang="ko-KR" altLang="en-US" dirty="0"/>
              <a:t>로그인 </a:t>
            </a:r>
            <a:r>
              <a:rPr lang="en-US" altLang="ko-KR" dirty="0"/>
              <a:t>/ </a:t>
            </a:r>
            <a:r>
              <a:rPr lang="ko-KR" altLang="en-US" dirty="0"/>
              <a:t>로그아웃</a:t>
            </a:r>
            <a:endParaRPr dirty="0"/>
          </a:p>
          <a:p>
            <a:pPr marL="167607" indent="-167607" defTabSz="670436">
              <a:lnSpc>
                <a:spcPct val="90000"/>
              </a:lnSpc>
              <a:spcBef>
                <a:spcPts val="600"/>
              </a:spcBef>
              <a:buSzPct val="100000"/>
              <a:buAutoNum type="arabicPeriod"/>
              <a:defRPr sz="14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endParaRPr dirty="0"/>
          </a:p>
          <a:p>
            <a:pPr defTabSz="670436">
              <a:lnSpc>
                <a:spcPct val="90000"/>
              </a:lnSpc>
              <a:spcBef>
                <a:spcPts val="600"/>
              </a:spcBef>
              <a:defRPr sz="14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dirty="0"/>
              <a:t>10. </a:t>
            </a:r>
            <a:r>
              <a:rPr lang="ko-KR" altLang="en-US" dirty="0"/>
              <a:t>마이페이지</a:t>
            </a:r>
            <a:endParaRPr dirty="0"/>
          </a:p>
          <a:p>
            <a:pPr defTabSz="670436">
              <a:lnSpc>
                <a:spcPct val="90000"/>
              </a:lnSpc>
              <a:spcBef>
                <a:spcPts val="600"/>
              </a:spcBef>
              <a:defRPr sz="14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endParaRPr dirty="0"/>
          </a:p>
          <a:p>
            <a:pPr defTabSz="670436">
              <a:lnSpc>
                <a:spcPct val="90000"/>
              </a:lnSpc>
              <a:spcBef>
                <a:spcPts val="600"/>
              </a:spcBef>
              <a:defRPr sz="14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dirty="0"/>
              <a:t>11. </a:t>
            </a:r>
            <a:r>
              <a:rPr lang="ko-KR" altLang="en-US" dirty="0" err="1"/>
              <a:t>찾아오시는길</a:t>
            </a:r>
            <a:endParaRPr lang="en-US" altLang="ko-KR" dirty="0"/>
          </a:p>
          <a:p>
            <a:pPr defTabSz="670436">
              <a:lnSpc>
                <a:spcPct val="90000"/>
              </a:lnSpc>
              <a:spcBef>
                <a:spcPts val="600"/>
              </a:spcBef>
              <a:defRPr sz="14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endParaRPr dirty="0"/>
          </a:p>
          <a:p>
            <a:pPr defTabSz="670436">
              <a:lnSpc>
                <a:spcPct val="90000"/>
              </a:lnSpc>
              <a:spcBef>
                <a:spcPts val="600"/>
              </a:spcBef>
              <a:defRPr sz="14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dirty="0"/>
              <a:t>12. </a:t>
            </a:r>
            <a:r>
              <a:rPr lang="ko-KR" altLang="en-US" dirty="0"/>
              <a:t>실시간채팅문의</a:t>
            </a:r>
            <a:endParaRPr dirty="0"/>
          </a:p>
          <a:p>
            <a:pPr marL="167607" indent="-167607" defTabSz="670436">
              <a:lnSpc>
                <a:spcPct val="90000"/>
              </a:lnSpc>
              <a:spcBef>
                <a:spcPts val="600"/>
              </a:spcBef>
              <a:buSzPct val="100000"/>
              <a:buAutoNum type="arabicPeriod"/>
              <a:defRPr sz="14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endParaRPr dirty="0"/>
          </a:p>
          <a:p>
            <a:pPr defTabSz="670436">
              <a:lnSpc>
                <a:spcPct val="90000"/>
              </a:lnSpc>
              <a:spcBef>
                <a:spcPts val="600"/>
              </a:spcBef>
              <a:defRPr sz="14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dirty="0"/>
              <a:t>13. </a:t>
            </a:r>
            <a:r>
              <a:rPr lang="ko-KR" altLang="en-US" dirty="0"/>
              <a:t>아이디 </a:t>
            </a:r>
            <a:r>
              <a:rPr lang="en-US" altLang="ko-KR" dirty="0"/>
              <a:t>&amp; </a:t>
            </a:r>
            <a:r>
              <a:rPr lang="ko-KR" altLang="en-US" dirty="0"/>
              <a:t>비밀번호 찾기 </a:t>
            </a:r>
            <a:endParaRPr dirty="0"/>
          </a:p>
          <a:p>
            <a:pPr defTabSz="670436">
              <a:lnSpc>
                <a:spcPct val="90000"/>
              </a:lnSpc>
              <a:spcBef>
                <a:spcPts val="600"/>
              </a:spcBef>
              <a:defRPr sz="14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endParaRPr dirty="0"/>
          </a:p>
          <a:p>
            <a:pPr defTabSz="670436">
              <a:lnSpc>
                <a:spcPct val="90000"/>
              </a:lnSpc>
              <a:spcBef>
                <a:spcPts val="600"/>
              </a:spcBef>
              <a:defRPr sz="14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dirty="0"/>
              <a:t>14. </a:t>
            </a:r>
            <a:r>
              <a:rPr lang="ko-KR" altLang="en-US" dirty="0"/>
              <a:t>회원정보 수정</a:t>
            </a:r>
            <a:endParaRPr dirty="0"/>
          </a:p>
        </p:txBody>
      </p:sp>
      <p:sp>
        <p:nvSpPr>
          <p:cNvPr id="10" name="선">
            <a:extLst>
              <a:ext uri="{FF2B5EF4-FFF2-40B4-BE49-F238E27FC236}">
                <a16:creationId xmlns:a16="http://schemas.microsoft.com/office/drawing/2014/main" id="{75CF70D2-6342-4A4C-9DBF-756EC475697C}"/>
              </a:ext>
            </a:extLst>
          </p:cNvPr>
          <p:cNvSpPr/>
          <p:nvPr/>
        </p:nvSpPr>
        <p:spPr>
          <a:xfrm flipV="1">
            <a:off x="5662287" y="1270269"/>
            <a:ext cx="5" cy="4861991"/>
          </a:xfrm>
          <a:prstGeom prst="line">
            <a:avLst/>
          </a:prstGeom>
          <a:ln w="12700">
            <a:solidFill>
              <a:srgbClr val="A7A7A7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부제목 2"/>
          <p:cNvSpPr txBox="1"/>
          <p:nvPr/>
        </p:nvSpPr>
        <p:spPr>
          <a:xfrm>
            <a:off x="58091" y="932171"/>
            <a:ext cx="12075818" cy="12492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normAutofit/>
          </a:bodyPr>
          <a:lstStyle/>
          <a:p>
            <a:pPr defTabSz="914400">
              <a:lnSpc>
                <a:spcPct val="90000"/>
              </a:lnSpc>
              <a:spcBef>
                <a:spcPts val="400"/>
              </a:spcBef>
              <a:buSzPct val="100000"/>
              <a:defRPr sz="1200" b="1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lang="en-US" dirty="0"/>
              <a:t>1. header</a:t>
            </a:r>
            <a:endParaRPr dirty="0"/>
          </a:p>
        </p:txBody>
      </p:sp>
      <p:sp>
        <p:nvSpPr>
          <p:cNvPr id="625" name="직사각형"/>
          <p:cNvSpPr/>
          <p:nvPr/>
        </p:nvSpPr>
        <p:spPr>
          <a:xfrm>
            <a:off x="3104796" y="3118497"/>
            <a:ext cx="5817704" cy="3575246"/>
          </a:xfrm>
          <a:prstGeom prst="rect">
            <a:avLst/>
          </a:prstGeom>
          <a:solidFill>
            <a:srgbClr val="E8F6FC"/>
          </a:solidFill>
          <a:ln>
            <a:solidFill>
              <a:srgbClr val="535353"/>
            </a:solidFill>
          </a:ln>
        </p:spPr>
        <p:txBody>
          <a:bodyPr lIns="45718" tIns="45718" rIns="45718" bIns="45718"/>
          <a:lstStyle/>
          <a:p>
            <a:pPr algn="l"/>
            <a:r>
              <a:rPr lang="en-US" altLang="ko-KR" sz="1200" dirty="0" err="1">
                <a:solidFill>
                  <a:schemeClr val="tx1"/>
                </a:solidFill>
                <a:latin typeface="+mn-ea"/>
                <a:ea typeface="+mn-ea"/>
              </a:rPr>
              <a:t>jsp</a:t>
            </a:r>
            <a:r>
              <a:rPr lang="en-US" altLang="ko-KR" sz="1200" dirty="0">
                <a:solidFill>
                  <a:schemeClr val="tx1"/>
                </a:solidFill>
                <a:latin typeface="+mn-ea"/>
                <a:ea typeface="+mn-ea"/>
              </a:rPr>
              <a:t> </a:t>
            </a:r>
            <a:r>
              <a:rPr lang="ko-KR" altLang="en-US" sz="1200" dirty="0">
                <a:solidFill>
                  <a:schemeClr val="tx1"/>
                </a:solidFill>
                <a:latin typeface="+mn-ea"/>
                <a:ea typeface="+mn-ea"/>
              </a:rPr>
              <a:t>페이지로 </a:t>
            </a:r>
            <a:r>
              <a:rPr lang="en-US" altLang="ko-KR" sz="1200" dirty="0">
                <a:solidFill>
                  <a:schemeClr val="tx1"/>
                </a:solidFill>
                <a:latin typeface="+mn-ea"/>
                <a:ea typeface="+mn-ea"/>
              </a:rPr>
              <a:t>include </a:t>
            </a:r>
            <a:r>
              <a:rPr lang="ko-KR" altLang="en-US" sz="1200" dirty="0">
                <a:solidFill>
                  <a:schemeClr val="tx1"/>
                </a:solidFill>
                <a:latin typeface="+mn-ea"/>
                <a:ea typeface="+mn-ea"/>
              </a:rPr>
              <a:t>가능한 </a:t>
            </a:r>
            <a:r>
              <a:rPr lang="en-US" altLang="ko-KR" sz="1200" dirty="0">
                <a:solidFill>
                  <a:schemeClr val="tx1"/>
                </a:solidFill>
                <a:latin typeface="+mn-ea"/>
                <a:ea typeface="+mn-ea"/>
              </a:rPr>
              <a:t>header</a:t>
            </a:r>
          </a:p>
          <a:p>
            <a:pPr algn="l"/>
            <a:endParaRPr lang="en-US" altLang="ko-KR" sz="1200" dirty="0">
              <a:solidFill>
                <a:schemeClr val="tx1"/>
              </a:solidFill>
              <a:latin typeface="+mn-ea"/>
              <a:ea typeface="+mn-ea"/>
            </a:endParaRPr>
          </a:p>
          <a:p>
            <a:pPr algn="l"/>
            <a:r>
              <a:rPr lang="en-US" altLang="ko-KR" sz="1200" dirty="0">
                <a:solidFill>
                  <a:schemeClr val="tx1"/>
                </a:solidFill>
                <a:latin typeface="+mn-ea"/>
                <a:ea typeface="+mn-ea"/>
              </a:rPr>
              <a:t>div container </a:t>
            </a:r>
            <a:r>
              <a:rPr lang="ko-KR" altLang="en-US" sz="1200" dirty="0">
                <a:solidFill>
                  <a:schemeClr val="tx1"/>
                </a:solidFill>
                <a:latin typeface="+mn-ea"/>
                <a:ea typeface="+mn-ea"/>
              </a:rPr>
              <a:t>사용으로 구역 지정</a:t>
            </a:r>
            <a:endParaRPr lang="en-US" altLang="ko-KR" sz="1200" dirty="0">
              <a:solidFill>
                <a:schemeClr val="tx1"/>
              </a:solidFill>
              <a:latin typeface="+mn-ea"/>
              <a:ea typeface="+mn-ea"/>
            </a:endParaRPr>
          </a:p>
          <a:p>
            <a:pPr algn="l"/>
            <a:endParaRPr lang="en-US" altLang="ko-KR" sz="1200" dirty="0">
              <a:solidFill>
                <a:schemeClr val="tx1"/>
              </a:solidFill>
              <a:latin typeface="+mn-ea"/>
              <a:ea typeface="+mn-ea"/>
            </a:endParaRPr>
          </a:p>
          <a:p>
            <a:pPr algn="l"/>
            <a:r>
              <a:rPr lang="ko-KR" altLang="en-US" sz="1200" dirty="0">
                <a:solidFill>
                  <a:schemeClr val="tx1"/>
                </a:solidFill>
                <a:latin typeface="+mn-ea"/>
                <a:ea typeface="+mn-ea"/>
              </a:rPr>
              <a:t>각 메뉴들에 링크 지정</a:t>
            </a:r>
            <a:endParaRPr lang="en-US" altLang="ko-KR" sz="1200" dirty="0">
              <a:solidFill>
                <a:schemeClr val="tx1"/>
              </a:solidFill>
              <a:latin typeface="+mn-ea"/>
              <a:ea typeface="+mn-ea"/>
            </a:endParaRPr>
          </a:p>
          <a:p>
            <a:pPr algn="l"/>
            <a:endParaRPr lang="en-US" altLang="ko-KR" sz="1200" dirty="0">
              <a:solidFill>
                <a:schemeClr val="tx1"/>
              </a:solidFill>
              <a:latin typeface="+mn-ea"/>
              <a:ea typeface="+mn-ea"/>
            </a:endParaRPr>
          </a:p>
          <a:p>
            <a:pPr algn="l"/>
            <a:r>
              <a:rPr lang="ko-KR" altLang="en-US" sz="1200" dirty="0">
                <a:solidFill>
                  <a:schemeClr val="tx1"/>
                </a:solidFill>
                <a:latin typeface="+mn-ea"/>
                <a:ea typeface="+mn-ea"/>
              </a:rPr>
              <a:t>맨 위로 가는 버튼이 있음</a:t>
            </a:r>
            <a:endParaRPr lang="en-US" altLang="ko-KR" sz="1200" dirty="0">
              <a:solidFill>
                <a:schemeClr val="tx1"/>
              </a:solidFill>
              <a:latin typeface="+mn-ea"/>
              <a:ea typeface="+mn-ea"/>
            </a:endParaRPr>
          </a:p>
          <a:p>
            <a:pPr algn="l"/>
            <a:endParaRPr lang="en-US" altLang="ko-KR" sz="1200" dirty="0">
              <a:solidFill>
                <a:schemeClr val="tx1"/>
              </a:solidFill>
              <a:latin typeface="+mn-ea"/>
              <a:ea typeface="+mn-ea"/>
            </a:endParaRPr>
          </a:p>
          <a:p>
            <a:pPr algn="l"/>
            <a:r>
              <a:rPr lang="ko-KR" altLang="en-US" sz="1200" dirty="0">
                <a:solidFill>
                  <a:schemeClr val="tx1"/>
                </a:solidFill>
                <a:latin typeface="+mn-ea"/>
                <a:ea typeface="+mn-ea"/>
              </a:rPr>
              <a:t>소켓을 사용해 실시간으로 채팅이 가능한 기능이 있음</a:t>
            </a:r>
            <a:endParaRPr lang="en-US" altLang="ko-KR" sz="1200" dirty="0">
              <a:solidFill>
                <a:schemeClr val="tx1"/>
              </a:solidFill>
              <a:latin typeface="+mn-ea"/>
              <a:ea typeface="+mn-ea"/>
            </a:endParaRPr>
          </a:p>
          <a:p>
            <a:pPr algn="l"/>
            <a:endParaRPr lang="en-US" altLang="ko-KR" sz="1200" dirty="0">
              <a:solidFill>
                <a:schemeClr val="tx1"/>
              </a:solidFill>
              <a:latin typeface="+mn-ea"/>
              <a:ea typeface="+mn-ea"/>
            </a:endParaRPr>
          </a:p>
          <a:p>
            <a:pPr algn="l"/>
            <a:r>
              <a:rPr lang="ko-KR" altLang="en-US" sz="1200" dirty="0">
                <a:solidFill>
                  <a:schemeClr val="tx1"/>
                </a:solidFill>
                <a:latin typeface="+mn-ea"/>
                <a:ea typeface="+mn-ea"/>
              </a:rPr>
              <a:t>맨 위로 가는 버튼과 채팅 버튼은 우측 하단에 고정됨</a:t>
            </a:r>
            <a:endParaRPr lang="en-US" altLang="ko-KR" sz="1200" dirty="0">
              <a:solidFill>
                <a:schemeClr val="tx1"/>
              </a:solidFill>
              <a:latin typeface="+mn-ea"/>
              <a:ea typeface="+mn-ea"/>
            </a:endParaRPr>
          </a:p>
          <a:p>
            <a:pPr algn="l"/>
            <a:endParaRPr lang="en-US" altLang="ko-KR" sz="1200" dirty="0">
              <a:solidFill>
                <a:schemeClr val="tx1"/>
              </a:solidFill>
              <a:latin typeface="+mn-ea"/>
              <a:ea typeface="+mn-ea"/>
            </a:endParaRPr>
          </a:p>
          <a:p>
            <a:pPr algn="l"/>
            <a:r>
              <a:rPr lang="ko-KR" altLang="en-US" sz="1200" dirty="0">
                <a:solidFill>
                  <a:schemeClr val="tx1"/>
                </a:solidFill>
                <a:latin typeface="+mn-ea"/>
                <a:ea typeface="+mn-ea"/>
              </a:rPr>
              <a:t>모든 페이지에 삽입됨</a:t>
            </a:r>
            <a:endParaRPr lang="en-US" altLang="ko-KR" sz="1200" dirty="0">
              <a:solidFill>
                <a:schemeClr val="tx1"/>
              </a:solidFill>
              <a:latin typeface="+mn-ea"/>
              <a:ea typeface="+mn-ea"/>
            </a:endParaRPr>
          </a:p>
          <a:p>
            <a:pPr algn="l"/>
            <a:endParaRPr lang="en-US" altLang="ko-KR" sz="1200" dirty="0">
              <a:solidFill>
                <a:schemeClr val="tx1"/>
              </a:solidFill>
              <a:latin typeface="+mn-ea"/>
              <a:ea typeface="+mn-ea"/>
            </a:endParaRPr>
          </a:p>
          <a:p>
            <a:pPr algn="l"/>
            <a:endParaRPr lang="ko-KR" altLang="en-US" sz="1200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627" name="슬라이드 번호 개체 틀 5"/>
          <p:cNvSpPr txBox="1">
            <a:spLocks noGrp="1"/>
          </p:cNvSpPr>
          <p:nvPr>
            <p:ph type="sldNum" sz="quarter" idx="4294967295"/>
          </p:nvPr>
        </p:nvSpPr>
        <p:spPr>
          <a:xfrm>
            <a:off x="11707575" y="6311014"/>
            <a:ext cx="301904" cy="307337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>
              <a:defRPr sz="1400" b="1"/>
            </a:lvl1pPr>
          </a:lstStyle>
          <a:p>
            <a:fld id="{86CB4B4D-7CA3-9044-876B-883B54F8677D}" type="slidenum">
              <a:t>26</a:t>
            </a:fld>
            <a:endParaRPr/>
          </a:p>
        </p:txBody>
      </p:sp>
      <p:pic>
        <p:nvPicPr>
          <p:cNvPr id="628" name="image28.png" descr="image28.png"/>
          <p:cNvPicPr>
            <a:picLocks noChangeAspect="1"/>
          </p:cNvPicPr>
          <p:nvPr/>
        </p:nvPicPr>
        <p:blipFill>
          <a:blip r:embed="rId2"/>
          <a:srcRect t="16835" b="78103"/>
          <a:stretch>
            <a:fillRect/>
          </a:stretch>
        </p:blipFill>
        <p:spPr>
          <a:xfrm>
            <a:off x="-81559" y="-4929"/>
            <a:ext cx="12355095" cy="937924"/>
          </a:xfrm>
          <a:prstGeom prst="rect">
            <a:avLst/>
          </a:prstGeom>
          <a:ln w="12700">
            <a:miter lim="400000"/>
          </a:ln>
        </p:spPr>
      </p:pic>
      <p:sp>
        <p:nvSpPr>
          <p:cNvPr id="629" name="TextBox 2"/>
          <p:cNvSpPr txBox="1"/>
          <p:nvPr/>
        </p:nvSpPr>
        <p:spPr>
          <a:xfrm>
            <a:off x="321305" y="164257"/>
            <a:ext cx="11384689" cy="6463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defTabSz="914400">
              <a:defRPr sz="3600">
                <a:latin typeface="NanumSquare_ac Bold"/>
                <a:ea typeface="NanumSquare_ac Bold"/>
                <a:cs typeface="NanumSquare_ac Bold"/>
                <a:sym typeface="NanumSquare_ac Bold"/>
              </a:defRPr>
            </a:lvl1pPr>
          </a:lstStyle>
          <a:p>
            <a:r>
              <a:rPr dirty="0" err="1"/>
              <a:t>기능</a:t>
            </a:r>
            <a:r>
              <a:rPr dirty="0"/>
              <a:t> </a:t>
            </a:r>
            <a:r>
              <a:rPr dirty="0" err="1"/>
              <a:t>구현</a:t>
            </a:r>
            <a:r>
              <a:rPr dirty="0"/>
              <a:t> - 1. </a:t>
            </a:r>
            <a:r>
              <a:rPr lang="en-US" altLang="ko-KR" dirty="0"/>
              <a:t>header</a:t>
            </a:r>
            <a:endParaRPr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EBFBF59-8972-407C-9457-6E9E454F61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9063" y="1270376"/>
            <a:ext cx="9469171" cy="125747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DA5967D-9CBD-4DAB-AFB8-0484026823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81444" y="3118497"/>
            <a:ext cx="466790" cy="46679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EE31C98-162F-4773-A42F-840B694C2A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81444" y="2690799"/>
            <a:ext cx="438211" cy="504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795892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부제목 2"/>
          <p:cNvSpPr txBox="1"/>
          <p:nvPr/>
        </p:nvSpPr>
        <p:spPr>
          <a:xfrm>
            <a:off x="58091" y="932171"/>
            <a:ext cx="12075818" cy="12492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normAutofit/>
          </a:bodyPr>
          <a:lstStyle/>
          <a:p>
            <a:pPr defTabSz="914400">
              <a:lnSpc>
                <a:spcPct val="90000"/>
              </a:lnSpc>
              <a:spcBef>
                <a:spcPts val="400"/>
              </a:spcBef>
              <a:buSzPct val="100000"/>
              <a:defRPr sz="1200" b="1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lang="en-US" dirty="0"/>
              <a:t>2. footer</a:t>
            </a:r>
            <a:endParaRPr dirty="0"/>
          </a:p>
        </p:txBody>
      </p:sp>
      <p:sp>
        <p:nvSpPr>
          <p:cNvPr id="625" name="직사각형"/>
          <p:cNvSpPr/>
          <p:nvPr/>
        </p:nvSpPr>
        <p:spPr>
          <a:xfrm>
            <a:off x="3104796" y="3118497"/>
            <a:ext cx="5817704" cy="3575246"/>
          </a:xfrm>
          <a:prstGeom prst="rect">
            <a:avLst/>
          </a:prstGeom>
          <a:solidFill>
            <a:srgbClr val="E8F6FC"/>
          </a:solidFill>
          <a:ln>
            <a:solidFill>
              <a:srgbClr val="535353"/>
            </a:solidFill>
          </a:ln>
        </p:spPr>
        <p:txBody>
          <a:bodyPr lIns="45718" tIns="45718" rIns="45718" bIns="45718"/>
          <a:lstStyle/>
          <a:p>
            <a:pPr algn="l"/>
            <a:r>
              <a:rPr lang="en-US" altLang="ko-KR" sz="1200" dirty="0" err="1">
                <a:solidFill>
                  <a:schemeClr val="tx1"/>
                </a:solidFill>
                <a:latin typeface="+mn-ea"/>
                <a:ea typeface="+mn-ea"/>
              </a:rPr>
              <a:t>jsp</a:t>
            </a:r>
            <a:r>
              <a:rPr lang="en-US" altLang="ko-KR" sz="1200" dirty="0">
                <a:solidFill>
                  <a:schemeClr val="tx1"/>
                </a:solidFill>
                <a:latin typeface="+mn-ea"/>
                <a:ea typeface="+mn-ea"/>
              </a:rPr>
              <a:t> </a:t>
            </a:r>
            <a:r>
              <a:rPr lang="ko-KR" altLang="en-US" sz="1200" dirty="0">
                <a:solidFill>
                  <a:schemeClr val="tx1"/>
                </a:solidFill>
                <a:latin typeface="+mn-ea"/>
                <a:ea typeface="+mn-ea"/>
              </a:rPr>
              <a:t>페이지로 </a:t>
            </a:r>
            <a:r>
              <a:rPr lang="en-US" altLang="ko-KR" sz="1200" dirty="0">
                <a:solidFill>
                  <a:schemeClr val="tx1"/>
                </a:solidFill>
                <a:latin typeface="+mn-ea"/>
                <a:ea typeface="+mn-ea"/>
              </a:rPr>
              <a:t>include </a:t>
            </a:r>
            <a:r>
              <a:rPr lang="ko-KR" altLang="en-US" sz="1200" dirty="0">
                <a:solidFill>
                  <a:schemeClr val="tx1"/>
                </a:solidFill>
                <a:latin typeface="+mn-ea"/>
                <a:ea typeface="+mn-ea"/>
              </a:rPr>
              <a:t>가능한 </a:t>
            </a:r>
            <a:r>
              <a:rPr lang="en-US" altLang="ko-KR" sz="1200" dirty="0">
                <a:solidFill>
                  <a:schemeClr val="tx1"/>
                </a:solidFill>
                <a:latin typeface="+mn-ea"/>
                <a:ea typeface="+mn-ea"/>
              </a:rPr>
              <a:t>footer</a:t>
            </a:r>
          </a:p>
          <a:p>
            <a:pPr algn="l"/>
            <a:endParaRPr lang="en-US" altLang="ko-KR" sz="1200" dirty="0">
              <a:solidFill>
                <a:schemeClr val="tx1"/>
              </a:solidFill>
              <a:latin typeface="+mn-ea"/>
              <a:ea typeface="+mn-ea"/>
            </a:endParaRPr>
          </a:p>
          <a:p>
            <a:pPr algn="l"/>
            <a:r>
              <a:rPr lang="en-US" altLang="ko-KR" sz="1200" dirty="0">
                <a:solidFill>
                  <a:schemeClr val="tx1"/>
                </a:solidFill>
                <a:latin typeface="+mn-ea"/>
                <a:ea typeface="+mn-ea"/>
              </a:rPr>
              <a:t>div container </a:t>
            </a:r>
            <a:r>
              <a:rPr lang="ko-KR" altLang="en-US" sz="1200" dirty="0">
                <a:solidFill>
                  <a:schemeClr val="tx1"/>
                </a:solidFill>
                <a:latin typeface="+mn-ea"/>
                <a:ea typeface="+mn-ea"/>
              </a:rPr>
              <a:t>사용으로 구역 지정</a:t>
            </a:r>
            <a:endParaRPr lang="en-US" altLang="ko-KR" sz="1200" dirty="0">
              <a:solidFill>
                <a:schemeClr val="tx1"/>
              </a:solidFill>
              <a:latin typeface="+mn-ea"/>
              <a:ea typeface="+mn-ea"/>
            </a:endParaRPr>
          </a:p>
          <a:p>
            <a:pPr algn="l"/>
            <a:endParaRPr lang="en-US" altLang="ko-KR" sz="1200" dirty="0">
              <a:solidFill>
                <a:schemeClr val="tx1"/>
              </a:solidFill>
              <a:latin typeface="+mn-ea"/>
              <a:ea typeface="+mn-ea"/>
            </a:endParaRPr>
          </a:p>
          <a:p>
            <a:pPr algn="l"/>
            <a:r>
              <a:rPr lang="ko-KR" altLang="en-US" sz="1200" dirty="0">
                <a:solidFill>
                  <a:schemeClr val="tx1"/>
                </a:solidFill>
                <a:latin typeface="+mn-ea"/>
                <a:ea typeface="+mn-ea"/>
              </a:rPr>
              <a:t>모든 페이지에 삽입됨</a:t>
            </a:r>
          </a:p>
        </p:txBody>
      </p:sp>
      <p:sp>
        <p:nvSpPr>
          <p:cNvPr id="627" name="슬라이드 번호 개체 틀 5"/>
          <p:cNvSpPr txBox="1">
            <a:spLocks noGrp="1"/>
          </p:cNvSpPr>
          <p:nvPr>
            <p:ph type="sldNum" sz="quarter" idx="4294967295"/>
          </p:nvPr>
        </p:nvSpPr>
        <p:spPr>
          <a:xfrm>
            <a:off x="11707575" y="6311014"/>
            <a:ext cx="301904" cy="30733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defRPr sz="1400" b="1"/>
            </a:lvl1pPr>
          </a:lstStyle>
          <a:p>
            <a:fld id="{86CB4B4D-7CA3-9044-876B-883B54F8677D}" type="slidenum">
              <a:t>27</a:t>
            </a:fld>
            <a:endParaRPr/>
          </a:p>
        </p:txBody>
      </p:sp>
      <p:pic>
        <p:nvPicPr>
          <p:cNvPr id="628" name="image28.png" descr="image28.png"/>
          <p:cNvPicPr>
            <a:picLocks noChangeAspect="1"/>
          </p:cNvPicPr>
          <p:nvPr/>
        </p:nvPicPr>
        <p:blipFill>
          <a:blip r:embed="rId2"/>
          <a:srcRect t="16835" b="78103"/>
          <a:stretch>
            <a:fillRect/>
          </a:stretch>
        </p:blipFill>
        <p:spPr>
          <a:xfrm>
            <a:off x="-81559" y="-4929"/>
            <a:ext cx="12355095" cy="937924"/>
          </a:xfrm>
          <a:prstGeom prst="rect">
            <a:avLst/>
          </a:prstGeom>
          <a:ln w="12700">
            <a:miter lim="400000"/>
          </a:ln>
        </p:spPr>
      </p:pic>
      <p:sp>
        <p:nvSpPr>
          <p:cNvPr id="629" name="TextBox 2"/>
          <p:cNvSpPr txBox="1"/>
          <p:nvPr/>
        </p:nvSpPr>
        <p:spPr>
          <a:xfrm>
            <a:off x="321305" y="164257"/>
            <a:ext cx="11384689" cy="6463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defTabSz="914400">
              <a:defRPr sz="3600">
                <a:latin typeface="NanumSquare_ac Bold"/>
                <a:ea typeface="NanumSquare_ac Bold"/>
                <a:cs typeface="NanumSquare_ac Bold"/>
                <a:sym typeface="NanumSquare_ac Bold"/>
              </a:defRPr>
            </a:lvl1pPr>
          </a:lstStyle>
          <a:p>
            <a:r>
              <a:rPr dirty="0" err="1"/>
              <a:t>기능</a:t>
            </a:r>
            <a:r>
              <a:rPr dirty="0"/>
              <a:t> </a:t>
            </a:r>
            <a:r>
              <a:rPr dirty="0" err="1"/>
              <a:t>구현</a:t>
            </a:r>
            <a:r>
              <a:rPr dirty="0"/>
              <a:t> - </a:t>
            </a:r>
            <a:r>
              <a:rPr lang="en-US" dirty="0"/>
              <a:t>2</a:t>
            </a:r>
            <a:r>
              <a:rPr dirty="0"/>
              <a:t>. </a:t>
            </a:r>
            <a:r>
              <a:rPr lang="en-US" altLang="ko-KR" dirty="0"/>
              <a:t>footer</a:t>
            </a:r>
            <a:endParaRPr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588C029-24D8-4221-BEA5-D2023A7EC6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26191"/>
            <a:ext cx="7172325" cy="98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162658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부제목 2"/>
          <p:cNvSpPr txBox="1"/>
          <p:nvPr/>
        </p:nvSpPr>
        <p:spPr>
          <a:xfrm>
            <a:off x="58091" y="932171"/>
            <a:ext cx="12075818" cy="12492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normAutofit/>
          </a:bodyPr>
          <a:lstStyle/>
          <a:p>
            <a:pPr defTabSz="914400">
              <a:lnSpc>
                <a:spcPct val="90000"/>
              </a:lnSpc>
              <a:spcBef>
                <a:spcPts val="400"/>
              </a:spcBef>
              <a:buSzPct val="100000"/>
              <a:defRPr sz="1200" b="1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lang="en-US" altLang="ko-KR" dirty="0"/>
              <a:t>3. </a:t>
            </a:r>
            <a:r>
              <a:rPr lang="ko-KR" altLang="en-US" dirty="0"/>
              <a:t>메인 페이지</a:t>
            </a:r>
            <a:endParaRPr dirty="0"/>
          </a:p>
        </p:txBody>
      </p:sp>
      <p:sp>
        <p:nvSpPr>
          <p:cNvPr id="625" name="직사각형"/>
          <p:cNvSpPr/>
          <p:nvPr/>
        </p:nvSpPr>
        <p:spPr>
          <a:xfrm>
            <a:off x="5645426" y="1096741"/>
            <a:ext cx="6213101" cy="5597001"/>
          </a:xfrm>
          <a:prstGeom prst="rect">
            <a:avLst/>
          </a:prstGeom>
          <a:solidFill>
            <a:srgbClr val="E8F6FC"/>
          </a:solidFill>
          <a:ln>
            <a:solidFill>
              <a:srgbClr val="535353"/>
            </a:solidFill>
          </a:ln>
        </p:spPr>
        <p:txBody>
          <a:bodyPr lIns="45718" tIns="45718" rIns="45718" bIns="45718"/>
          <a:lstStyle/>
          <a:p>
            <a:pPr algn="l"/>
            <a:r>
              <a:rPr lang="ko-KR" altLang="en-US" sz="1200" dirty="0" err="1">
                <a:solidFill>
                  <a:schemeClr val="tx1"/>
                </a:solidFill>
                <a:latin typeface="+mn-ea"/>
                <a:ea typeface="+mn-ea"/>
              </a:rPr>
              <a:t>스크립트릿으로</a:t>
            </a:r>
            <a:r>
              <a:rPr lang="ko-KR" altLang="en-US" sz="1200" dirty="0">
                <a:solidFill>
                  <a:schemeClr val="tx1"/>
                </a:solidFill>
                <a:latin typeface="+mn-ea"/>
                <a:ea typeface="+mn-ea"/>
              </a:rPr>
              <a:t> 환영문구와 접속 시각을 출력하며</a:t>
            </a:r>
            <a:endParaRPr lang="en-US" altLang="ko-KR" sz="1200" dirty="0">
              <a:solidFill>
                <a:schemeClr val="tx1"/>
              </a:solidFill>
              <a:latin typeface="+mn-ea"/>
              <a:ea typeface="+mn-ea"/>
            </a:endParaRPr>
          </a:p>
          <a:p>
            <a:pPr algn="l"/>
            <a:endParaRPr lang="en-US" altLang="ko-KR" sz="1200" dirty="0">
              <a:solidFill>
                <a:schemeClr val="tx1"/>
              </a:solidFill>
              <a:latin typeface="+mn-ea"/>
              <a:ea typeface="+mn-ea"/>
            </a:endParaRPr>
          </a:p>
          <a:p>
            <a:pPr algn="l"/>
            <a:r>
              <a:rPr lang="ko-KR" altLang="en-US" sz="1200" dirty="0" err="1">
                <a:solidFill>
                  <a:schemeClr val="tx1"/>
                </a:solidFill>
                <a:latin typeface="+mn-ea"/>
                <a:ea typeface="+mn-ea"/>
              </a:rPr>
              <a:t>자바빈</a:t>
            </a:r>
            <a:r>
              <a:rPr lang="ko-KR" altLang="en-US" sz="1200" dirty="0">
                <a:solidFill>
                  <a:schemeClr val="tx1"/>
                </a:solidFill>
                <a:latin typeface="+mn-ea"/>
                <a:ea typeface="+mn-ea"/>
              </a:rPr>
              <a:t> 저장소에 있는 모든 제품 데이터를 받아와 표시해줌</a:t>
            </a:r>
          </a:p>
        </p:txBody>
      </p:sp>
      <p:sp>
        <p:nvSpPr>
          <p:cNvPr id="627" name="슬라이드 번호 개체 틀 5"/>
          <p:cNvSpPr txBox="1">
            <a:spLocks noGrp="1"/>
          </p:cNvSpPr>
          <p:nvPr>
            <p:ph type="sldNum" sz="quarter" idx="4294967295"/>
          </p:nvPr>
        </p:nvSpPr>
        <p:spPr>
          <a:xfrm>
            <a:off x="11707575" y="6311014"/>
            <a:ext cx="301904" cy="307337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>
              <a:defRPr sz="1400" b="1"/>
            </a:lvl1pPr>
          </a:lstStyle>
          <a:p>
            <a:fld id="{86CB4B4D-7CA3-9044-876B-883B54F8677D}" type="slidenum">
              <a:t>28</a:t>
            </a:fld>
            <a:endParaRPr/>
          </a:p>
        </p:txBody>
      </p:sp>
      <p:pic>
        <p:nvPicPr>
          <p:cNvPr id="628" name="image28.png" descr="image28.png"/>
          <p:cNvPicPr>
            <a:picLocks noChangeAspect="1"/>
          </p:cNvPicPr>
          <p:nvPr/>
        </p:nvPicPr>
        <p:blipFill>
          <a:blip r:embed="rId2"/>
          <a:srcRect t="16835" b="78103"/>
          <a:stretch>
            <a:fillRect/>
          </a:stretch>
        </p:blipFill>
        <p:spPr>
          <a:xfrm>
            <a:off x="-81559" y="-4929"/>
            <a:ext cx="12355095" cy="937924"/>
          </a:xfrm>
          <a:prstGeom prst="rect">
            <a:avLst/>
          </a:prstGeom>
          <a:ln w="12700">
            <a:miter lim="400000"/>
          </a:ln>
        </p:spPr>
      </p:pic>
      <p:sp>
        <p:nvSpPr>
          <p:cNvPr id="629" name="TextBox 2"/>
          <p:cNvSpPr txBox="1"/>
          <p:nvPr/>
        </p:nvSpPr>
        <p:spPr>
          <a:xfrm>
            <a:off x="321305" y="164257"/>
            <a:ext cx="11384689" cy="6463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defTabSz="914400">
              <a:defRPr sz="3600">
                <a:latin typeface="NanumSquare_ac Bold"/>
                <a:ea typeface="NanumSquare_ac Bold"/>
                <a:cs typeface="NanumSquare_ac Bold"/>
                <a:sym typeface="NanumSquare_ac Bold"/>
              </a:defRPr>
            </a:lvl1pPr>
          </a:lstStyle>
          <a:p>
            <a:r>
              <a:rPr dirty="0" err="1"/>
              <a:t>기능</a:t>
            </a:r>
            <a:r>
              <a:rPr dirty="0"/>
              <a:t> </a:t>
            </a:r>
            <a:r>
              <a:rPr dirty="0" err="1"/>
              <a:t>구현</a:t>
            </a:r>
            <a:r>
              <a:rPr dirty="0"/>
              <a:t> - </a:t>
            </a:r>
            <a:r>
              <a:rPr lang="en-US" dirty="0"/>
              <a:t>3</a:t>
            </a:r>
            <a:r>
              <a:rPr dirty="0"/>
              <a:t>. </a:t>
            </a:r>
            <a:r>
              <a:rPr lang="ko-KR" altLang="en-US" dirty="0"/>
              <a:t>메인 페이지</a:t>
            </a:r>
            <a:endParaRPr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15D56A0-5F35-441C-8649-08505AA1E3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84947"/>
            <a:ext cx="4438650" cy="346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792867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부제목 2"/>
          <p:cNvSpPr txBox="1"/>
          <p:nvPr/>
        </p:nvSpPr>
        <p:spPr>
          <a:xfrm>
            <a:off x="58091" y="932171"/>
            <a:ext cx="12075818" cy="12492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normAutofit/>
          </a:bodyPr>
          <a:lstStyle/>
          <a:p>
            <a:pPr defTabSz="914400">
              <a:lnSpc>
                <a:spcPct val="90000"/>
              </a:lnSpc>
              <a:spcBef>
                <a:spcPts val="400"/>
              </a:spcBef>
              <a:buSzPct val="100000"/>
              <a:defRPr sz="1200" b="1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lang="en-US" altLang="ko-KR" dirty="0"/>
              <a:t>4. </a:t>
            </a:r>
            <a:r>
              <a:rPr lang="ko-KR" altLang="en-US" dirty="0"/>
              <a:t>베스트 상품 페이지</a:t>
            </a:r>
            <a:endParaRPr dirty="0"/>
          </a:p>
        </p:txBody>
      </p:sp>
      <p:sp>
        <p:nvSpPr>
          <p:cNvPr id="625" name="직사각형"/>
          <p:cNvSpPr/>
          <p:nvPr/>
        </p:nvSpPr>
        <p:spPr>
          <a:xfrm>
            <a:off x="5645426" y="1096741"/>
            <a:ext cx="6213101" cy="5597001"/>
          </a:xfrm>
          <a:prstGeom prst="rect">
            <a:avLst/>
          </a:prstGeom>
          <a:solidFill>
            <a:srgbClr val="E8F6FC"/>
          </a:solidFill>
          <a:ln>
            <a:solidFill>
              <a:srgbClr val="535353"/>
            </a:solidFill>
          </a:ln>
        </p:spPr>
        <p:txBody>
          <a:bodyPr lIns="45718" tIns="45718" rIns="45718" bIns="45718"/>
          <a:lstStyle/>
          <a:p>
            <a:pPr algn="l"/>
            <a:r>
              <a:rPr lang="en-US" altLang="ko-KR" sz="1200" dirty="0">
                <a:solidFill>
                  <a:schemeClr val="tx1"/>
                </a:solidFill>
                <a:latin typeface="+mn-ea"/>
                <a:ea typeface="+mn-ea"/>
              </a:rPr>
              <a:t>h1 </a:t>
            </a:r>
            <a:r>
              <a:rPr lang="ko-KR" altLang="en-US" sz="1200" dirty="0">
                <a:solidFill>
                  <a:schemeClr val="tx1"/>
                </a:solidFill>
                <a:latin typeface="+mn-ea"/>
                <a:ea typeface="+mn-ea"/>
              </a:rPr>
              <a:t>태그로 문구를 출력하며</a:t>
            </a:r>
            <a:endParaRPr lang="en-US" altLang="ko-KR" sz="1200" dirty="0">
              <a:solidFill>
                <a:schemeClr val="tx1"/>
              </a:solidFill>
              <a:latin typeface="+mn-ea"/>
              <a:ea typeface="+mn-ea"/>
            </a:endParaRPr>
          </a:p>
          <a:p>
            <a:pPr algn="l"/>
            <a:endParaRPr lang="en-US" altLang="ko-KR" sz="1200" dirty="0">
              <a:solidFill>
                <a:schemeClr val="tx1"/>
              </a:solidFill>
              <a:latin typeface="+mn-ea"/>
              <a:ea typeface="+mn-ea"/>
            </a:endParaRPr>
          </a:p>
          <a:p>
            <a:pPr algn="l"/>
            <a:r>
              <a:rPr lang="ko-KR" altLang="en-US" sz="1200" dirty="0" err="1">
                <a:solidFill>
                  <a:schemeClr val="tx1"/>
                </a:solidFill>
                <a:latin typeface="+mn-ea"/>
                <a:ea typeface="+mn-ea"/>
              </a:rPr>
              <a:t>스크립트릿으로</a:t>
            </a:r>
            <a:r>
              <a:rPr lang="ko-KR" altLang="en-US" sz="1200" dirty="0">
                <a:solidFill>
                  <a:schemeClr val="tx1"/>
                </a:solidFill>
                <a:latin typeface="+mn-ea"/>
                <a:ea typeface="+mn-ea"/>
              </a:rPr>
              <a:t> </a:t>
            </a:r>
            <a:r>
              <a:rPr lang="ko-KR" altLang="en-US" sz="1200" dirty="0" err="1">
                <a:solidFill>
                  <a:schemeClr val="tx1"/>
                </a:solidFill>
                <a:latin typeface="+mn-ea"/>
                <a:ea typeface="+mn-ea"/>
              </a:rPr>
              <a:t>자바빈</a:t>
            </a:r>
            <a:r>
              <a:rPr lang="ko-KR" altLang="en-US" sz="1200" dirty="0">
                <a:solidFill>
                  <a:schemeClr val="tx1"/>
                </a:solidFill>
                <a:latin typeface="+mn-ea"/>
                <a:ea typeface="+mn-ea"/>
              </a:rPr>
              <a:t> 저장소에 있는 모든 제품 데이터를 받아와 표시해줌</a:t>
            </a:r>
          </a:p>
        </p:txBody>
      </p:sp>
      <p:sp>
        <p:nvSpPr>
          <p:cNvPr id="627" name="슬라이드 번호 개체 틀 5"/>
          <p:cNvSpPr txBox="1">
            <a:spLocks noGrp="1"/>
          </p:cNvSpPr>
          <p:nvPr>
            <p:ph type="sldNum" sz="quarter" idx="4294967295"/>
          </p:nvPr>
        </p:nvSpPr>
        <p:spPr>
          <a:xfrm>
            <a:off x="11707575" y="6311014"/>
            <a:ext cx="301904" cy="30733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defRPr sz="1400" b="1"/>
            </a:lvl1pPr>
          </a:lstStyle>
          <a:p>
            <a:fld id="{86CB4B4D-7CA3-9044-876B-883B54F8677D}" type="slidenum">
              <a:t>29</a:t>
            </a:fld>
            <a:endParaRPr/>
          </a:p>
        </p:txBody>
      </p:sp>
      <p:pic>
        <p:nvPicPr>
          <p:cNvPr id="628" name="image28.png" descr="image28.png"/>
          <p:cNvPicPr>
            <a:picLocks noChangeAspect="1"/>
          </p:cNvPicPr>
          <p:nvPr/>
        </p:nvPicPr>
        <p:blipFill>
          <a:blip r:embed="rId2"/>
          <a:srcRect t="16835" b="78103"/>
          <a:stretch>
            <a:fillRect/>
          </a:stretch>
        </p:blipFill>
        <p:spPr>
          <a:xfrm>
            <a:off x="-81559" y="-4929"/>
            <a:ext cx="12355095" cy="937924"/>
          </a:xfrm>
          <a:prstGeom prst="rect">
            <a:avLst/>
          </a:prstGeom>
          <a:ln w="12700">
            <a:miter lim="400000"/>
          </a:ln>
        </p:spPr>
      </p:pic>
      <p:sp>
        <p:nvSpPr>
          <p:cNvPr id="629" name="TextBox 2"/>
          <p:cNvSpPr txBox="1"/>
          <p:nvPr/>
        </p:nvSpPr>
        <p:spPr>
          <a:xfrm>
            <a:off x="321305" y="164257"/>
            <a:ext cx="11384689" cy="6463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defTabSz="914400">
              <a:defRPr sz="3600">
                <a:latin typeface="NanumSquare_ac Bold"/>
                <a:ea typeface="NanumSquare_ac Bold"/>
                <a:cs typeface="NanumSquare_ac Bold"/>
                <a:sym typeface="NanumSquare_ac Bold"/>
              </a:defRPr>
            </a:lvl1pPr>
          </a:lstStyle>
          <a:p>
            <a:r>
              <a:rPr dirty="0" err="1"/>
              <a:t>기능</a:t>
            </a:r>
            <a:r>
              <a:rPr dirty="0"/>
              <a:t> </a:t>
            </a:r>
            <a:r>
              <a:rPr dirty="0" err="1"/>
              <a:t>구현</a:t>
            </a:r>
            <a:r>
              <a:rPr dirty="0"/>
              <a:t> - </a:t>
            </a:r>
            <a:r>
              <a:rPr lang="en-US" dirty="0"/>
              <a:t>4</a:t>
            </a:r>
            <a:r>
              <a:rPr dirty="0"/>
              <a:t>. </a:t>
            </a:r>
            <a:r>
              <a:rPr lang="ko-KR" altLang="en-US" dirty="0"/>
              <a:t>베스트 상품 페이지</a:t>
            </a:r>
            <a:endParaRPr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20B8858-2773-4340-8F0C-6204494432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211081"/>
            <a:ext cx="3776870" cy="5641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320116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" name="image28.png" descr="image28.png"/>
          <p:cNvPicPr>
            <a:picLocks noChangeAspect="1"/>
          </p:cNvPicPr>
          <p:nvPr/>
        </p:nvPicPr>
        <p:blipFill>
          <a:blip r:embed="rId2"/>
          <a:srcRect t="16835" b="77833"/>
          <a:stretch>
            <a:fillRect/>
          </a:stretch>
        </p:blipFill>
        <p:spPr>
          <a:xfrm>
            <a:off x="-17065" y="-4930"/>
            <a:ext cx="12226067" cy="977632"/>
          </a:xfrm>
          <a:prstGeom prst="rect">
            <a:avLst/>
          </a:prstGeom>
          <a:ln w="12700">
            <a:miter lim="400000"/>
          </a:ln>
        </p:spPr>
      </p:pic>
      <p:sp>
        <p:nvSpPr>
          <p:cNvPr id="358" name="TextBox 5"/>
          <p:cNvSpPr txBox="1"/>
          <p:nvPr/>
        </p:nvSpPr>
        <p:spPr>
          <a:xfrm>
            <a:off x="349583" y="184100"/>
            <a:ext cx="3797831" cy="599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defTabSz="914400">
              <a:defRPr sz="3600">
                <a:latin typeface="NanumSquare_ac Bold"/>
                <a:ea typeface="NanumSquare_ac Bold"/>
                <a:cs typeface="NanumSquare_ac Bold"/>
                <a:sym typeface="NanumSquare_ac Bold"/>
              </a:defRPr>
            </a:lvl1pPr>
          </a:lstStyle>
          <a:p>
            <a:r>
              <a:t>개발의도 및 목적</a:t>
            </a:r>
          </a:p>
        </p:txBody>
      </p:sp>
      <p:sp>
        <p:nvSpPr>
          <p:cNvPr id="362" name="청년선대위가 리스너 프로젝트 활동을 통해 청취한 인디게임 개발자들의 의견 제안을 바탕으로, 소규모 개발자 관점에서의 논의를 촉진하고 게임산업 활성화를 위한 대책을 모색하기 위해 계획…"/>
          <p:cNvSpPr txBox="1"/>
          <p:nvPr/>
        </p:nvSpPr>
        <p:spPr>
          <a:xfrm>
            <a:off x="465947" y="1380884"/>
            <a:ext cx="5709765" cy="338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spcBef>
                <a:spcPts val="1800"/>
              </a:spcBef>
              <a:defRPr sz="1600">
                <a:solidFill>
                  <a:srgbClr val="333333"/>
                </a:solidFill>
                <a:latin typeface="Noto Sans KR"/>
                <a:ea typeface="Noto Sans KR"/>
                <a:cs typeface="Noto Sans KR"/>
                <a:sym typeface="Noto Sans KR"/>
              </a:defRPr>
            </a:lvl1pPr>
          </a:lstStyle>
          <a:p>
            <a:r>
              <a:rPr lang="en-US" dirty="0"/>
              <a:t>IT </a:t>
            </a:r>
            <a:r>
              <a:rPr lang="ko-KR" altLang="en-US" dirty="0"/>
              <a:t>개발자 신입의 최다 검색어는 자바</a:t>
            </a:r>
            <a:endParaRPr dirty="0"/>
          </a:p>
        </p:txBody>
      </p:sp>
      <p:sp>
        <p:nvSpPr>
          <p:cNvPr id="364" name="추후 출시될 아케이드 인디 게임 홍보차…"/>
          <p:cNvSpPr txBox="1"/>
          <p:nvPr/>
        </p:nvSpPr>
        <p:spPr>
          <a:xfrm>
            <a:off x="4809750" y="5239472"/>
            <a:ext cx="6680671" cy="7078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20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dirty="0" err="1"/>
              <a:t>추후</a:t>
            </a:r>
            <a:r>
              <a:rPr dirty="0"/>
              <a:t> </a:t>
            </a:r>
            <a:r>
              <a:rPr lang="ko-KR" altLang="en-US" dirty="0"/>
              <a:t>현업에서 일할 때 도움이 되는 </a:t>
            </a:r>
            <a:r>
              <a:rPr lang="ko-KR" altLang="en-US" b="1" dirty="0">
                <a:solidFill>
                  <a:schemeClr val="accent1">
                    <a:satOff val="-19091"/>
                    <a:lumOff val="-11921"/>
                  </a:schemeClr>
                </a:solidFill>
              </a:rPr>
              <a:t>기본지식상승을 노리며</a:t>
            </a:r>
          </a:p>
          <a:p>
            <a:pPr>
              <a:defRPr sz="20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lang="ko-KR" altLang="en-US" dirty="0"/>
              <a:t>간단한 기능들을 직접 구현해보는 </a:t>
            </a:r>
            <a:r>
              <a:rPr lang="ko-KR" altLang="en-US" b="1" dirty="0">
                <a:solidFill>
                  <a:schemeClr val="accent1">
                    <a:satOff val="-19091"/>
                    <a:lumOff val="-11921"/>
                  </a:schemeClr>
                </a:solidFill>
              </a:rPr>
              <a:t>쇼핑몰 사이트를 개발 및 출시 </a:t>
            </a:r>
          </a:p>
        </p:txBody>
      </p:sp>
      <p:sp>
        <p:nvSpPr>
          <p:cNvPr id="365" name="2022년 인디 게임 산업 활성화 가능성 예상되어"/>
          <p:cNvSpPr txBox="1"/>
          <p:nvPr/>
        </p:nvSpPr>
        <p:spPr>
          <a:xfrm>
            <a:off x="183510" y="3979177"/>
            <a:ext cx="8920067" cy="338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>
                <a:latin typeface="Noto Sans KR"/>
                <a:ea typeface="Noto Sans KR"/>
                <a:cs typeface="Noto Sans KR"/>
                <a:sym typeface="Noto Sans KR"/>
              </a:defRPr>
            </a:lvl1pPr>
          </a:lstStyle>
          <a:p>
            <a:r>
              <a:rPr lang="ko-KR" altLang="en-US" dirty="0"/>
              <a:t>자바로 취업한다면 스프링 스택을 이용해 개발을 하므로 </a:t>
            </a:r>
            <a:r>
              <a:rPr lang="en-US" altLang="ko-KR" dirty="0" err="1"/>
              <a:t>jsp</a:t>
            </a:r>
            <a:r>
              <a:rPr lang="en-US" altLang="ko-KR" dirty="0"/>
              <a:t> </a:t>
            </a:r>
            <a:r>
              <a:rPr lang="ko-KR" altLang="en-US" dirty="0"/>
              <a:t>기술로 기반을 </a:t>
            </a:r>
            <a:r>
              <a:rPr lang="ko-KR" altLang="en-US" dirty="0" err="1"/>
              <a:t>닦아두는</a:t>
            </a:r>
            <a:r>
              <a:rPr lang="ko-KR" altLang="en-US" dirty="0"/>
              <a:t> 것이 좋다고 생각된다</a:t>
            </a:r>
            <a:endParaRPr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D1F7D64-BD85-454C-BBAC-F2D4D51D37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4977" y="1030974"/>
            <a:ext cx="6230219" cy="103837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31E9A37-3788-4E9D-B36B-5AAA87254A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79" y="2699928"/>
            <a:ext cx="6296904" cy="1057423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부제목 2"/>
          <p:cNvSpPr txBox="1"/>
          <p:nvPr/>
        </p:nvSpPr>
        <p:spPr>
          <a:xfrm>
            <a:off x="58091" y="932171"/>
            <a:ext cx="12075818" cy="12492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normAutofit/>
          </a:bodyPr>
          <a:lstStyle/>
          <a:p>
            <a:pPr defTabSz="914400">
              <a:lnSpc>
                <a:spcPct val="90000"/>
              </a:lnSpc>
              <a:spcBef>
                <a:spcPts val="400"/>
              </a:spcBef>
              <a:buSzPct val="100000"/>
              <a:defRPr sz="1200" b="1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lang="en-US" altLang="ko-KR" dirty="0"/>
              <a:t>5. </a:t>
            </a:r>
            <a:r>
              <a:rPr lang="ko-KR" altLang="en-US" dirty="0"/>
              <a:t>진행중인 이벤트 페이지</a:t>
            </a:r>
            <a:endParaRPr dirty="0"/>
          </a:p>
        </p:txBody>
      </p:sp>
      <p:sp>
        <p:nvSpPr>
          <p:cNvPr id="625" name="직사각형"/>
          <p:cNvSpPr/>
          <p:nvPr/>
        </p:nvSpPr>
        <p:spPr>
          <a:xfrm>
            <a:off x="5645426" y="1096741"/>
            <a:ext cx="6213101" cy="5597001"/>
          </a:xfrm>
          <a:prstGeom prst="rect">
            <a:avLst/>
          </a:prstGeom>
          <a:solidFill>
            <a:srgbClr val="E8F6FC"/>
          </a:solidFill>
          <a:ln>
            <a:solidFill>
              <a:srgbClr val="535353"/>
            </a:solidFill>
          </a:ln>
        </p:spPr>
        <p:txBody>
          <a:bodyPr lIns="45718" tIns="45718" rIns="45718" bIns="45718"/>
          <a:lstStyle/>
          <a:p>
            <a:pPr algn="l"/>
            <a:r>
              <a:rPr lang="en-US" altLang="ko-KR" sz="1200" dirty="0">
                <a:solidFill>
                  <a:schemeClr val="tx1"/>
                </a:solidFill>
                <a:latin typeface="+mn-ea"/>
                <a:ea typeface="+mn-ea"/>
              </a:rPr>
              <a:t>Bootstrap CDN </a:t>
            </a:r>
            <a:r>
              <a:rPr lang="ko-KR" altLang="en-US" sz="1200" dirty="0">
                <a:solidFill>
                  <a:schemeClr val="tx1"/>
                </a:solidFill>
                <a:latin typeface="+mn-ea"/>
                <a:ea typeface="+mn-ea"/>
              </a:rPr>
              <a:t>스타일을 적용하며</a:t>
            </a:r>
            <a:endParaRPr lang="en-US" altLang="ko-KR" sz="1200" dirty="0">
              <a:solidFill>
                <a:schemeClr val="tx1"/>
              </a:solidFill>
              <a:latin typeface="+mn-ea"/>
              <a:ea typeface="+mn-ea"/>
            </a:endParaRPr>
          </a:p>
          <a:p>
            <a:pPr algn="l"/>
            <a:endParaRPr lang="en-US" altLang="ko-KR" sz="1200" dirty="0">
              <a:solidFill>
                <a:schemeClr val="tx1"/>
              </a:solidFill>
              <a:latin typeface="+mn-ea"/>
              <a:ea typeface="+mn-ea"/>
            </a:endParaRPr>
          </a:p>
          <a:p>
            <a:pPr algn="l"/>
            <a:r>
              <a:rPr lang="en-US" altLang="ko-KR" sz="1200" dirty="0">
                <a:solidFill>
                  <a:schemeClr val="tx1"/>
                </a:solidFill>
                <a:latin typeface="+mn-ea"/>
                <a:ea typeface="+mn-ea"/>
              </a:rPr>
              <a:t>style.css</a:t>
            </a:r>
            <a:r>
              <a:rPr lang="ko-KR" altLang="en-US" sz="1200" dirty="0">
                <a:solidFill>
                  <a:schemeClr val="tx1"/>
                </a:solidFill>
                <a:latin typeface="+mn-ea"/>
                <a:ea typeface="+mn-ea"/>
              </a:rPr>
              <a:t>를 덮어씌워 이벤트 페이지의 형식을 갖춤</a:t>
            </a:r>
            <a:endParaRPr lang="en-US" altLang="ko-KR" sz="1200" dirty="0">
              <a:solidFill>
                <a:schemeClr val="tx1"/>
              </a:solidFill>
              <a:latin typeface="+mn-ea"/>
              <a:ea typeface="+mn-ea"/>
            </a:endParaRPr>
          </a:p>
          <a:p>
            <a:pPr algn="l"/>
            <a:endParaRPr lang="en-US" altLang="ko-KR" sz="1200" dirty="0">
              <a:solidFill>
                <a:schemeClr val="tx1"/>
              </a:solidFill>
              <a:latin typeface="+mn-ea"/>
              <a:ea typeface="+mn-ea"/>
            </a:endParaRPr>
          </a:p>
          <a:p>
            <a:pPr algn="l"/>
            <a:r>
              <a:rPr lang="en-US" altLang="ko-KR" sz="1200" dirty="0">
                <a:solidFill>
                  <a:schemeClr val="tx1"/>
                </a:solidFill>
                <a:latin typeface="+mn-ea"/>
                <a:ea typeface="+mn-ea"/>
              </a:rPr>
              <a:t>container</a:t>
            </a:r>
            <a:r>
              <a:rPr lang="ko-KR" altLang="en-US" sz="1200" dirty="0">
                <a:solidFill>
                  <a:schemeClr val="tx1"/>
                </a:solidFill>
                <a:latin typeface="+mn-ea"/>
                <a:ea typeface="+mn-ea"/>
              </a:rPr>
              <a:t>와 </a:t>
            </a:r>
            <a:r>
              <a:rPr lang="en-US" altLang="ko-KR" sz="1200" dirty="0">
                <a:solidFill>
                  <a:schemeClr val="tx1"/>
                </a:solidFill>
                <a:latin typeface="+mn-ea"/>
                <a:ea typeface="+mn-ea"/>
              </a:rPr>
              <a:t>style-display</a:t>
            </a:r>
            <a:r>
              <a:rPr lang="ko-KR" altLang="en-US" sz="1200" dirty="0">
                <a:solidFill>
                  <a:schemeClr val="tx1"/>
                </a:solidFill>
                <a:latin typeface="+mn-ea"/>
                <a:ea typeface="+mn-ea"/>
              </a:rPr>
              <a:t>를 이용해 구역을 구분</a:t>
            </a:r>
          </a:p>
        </p:txBody>
      </p:sp>
      <p:sp>
        <p:nvSpPr>
          <p:cNvPr id="627" name="슬라이드 번호 개체 틀 5"/>
          <p:cNvSpPr txBox="1">
            <a:spLocks noGrp="1"/>
          </p:cNvSpPr>
          <p:nvPr>
            <p:ph type="sldNum" sz="quarter" idx="4294967295"/>
          </p:nvPr>
        </p:nvSpPr>
        <p:spPr>
          <a:xfrm>
            <a:off x="11707575" y="6311014"/>
            <a:ext cx="301904" cy="307337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>
              <a:defRPr sz="1400" b="1"/>
            </a:lvl1pPr>
          </a:lstStyle>
          <a:p>
            <a:fld id="{86CB4B4D-7CA3-9044-876B-883B54F8677D}" type="slidenum">
              <a:t>30</a:t>
            </a:fld>
            <a:endParaRPr/>
          </a:p>
        </p:txBody>
      </p:sp>
      <p:pic>
        <p:nvPicPr>
          <p:cNvPr id="628" name="image28.png" descr="image28.png"/>
          <p:cNvPicPr>
            <a:picLocks noChangeAspect="1"/>
          </p:cNvPicPr>
          <p:nvPr/>
        </p:nvPicPr>
        <p:blipFill>
          <a:blip r:embed="rId2"/>
          <a:srcRect t="16835" b="78103"/>
          <a:stretch>
            <a:fillRect/>
          </a:stretch>
        </p:blipFill>
        <p:spPr>
          <a:xfrm>
            <a:off x="-81559" y="-4929"/>
            <a:ext cx="12355095" cy="937924"/>
          </a:xfrm>
          <a:prstGeom prst="rect">
            <a:avLst/>
          </a:prstGeom>
          <a:ln w="12700">
            <a:miter lim="400000"/>
          </a:ln>
        </p:spPr>
      </p:pic>
      <p:sp>
        <p:nvSpPr>
          <p:cNvPr id="629" name="TextBox 2"/>
          <p:cNvSpPr txBox="1"/>
          <p:nvPr/>
        </p:nvSpPr>
        <p:spPr>
          <a:xfrm>
            <a:off x="321305" y="164257"/>
            <a:ext cx="11384689" cy="6463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defTabSz="914400">
              <a:defRPr sz="3600">
                <a:latin typeface="NanumSquare_ac Bold"/>
                <a:ea typeface="NanumSquare_ac Bold"/>
                <a:cs typeface="NanumSquare_ac Bold"/>
                <a:sym typeface="NanumSquare_ac Bold"/>
              </a:defRPr>
            </a:lvl1pPr>
          </a:lstStyle>
          <a:p>
            <a:r>
              <a:rPr dirty="0" err="1"/>
              <a:t>기능</a:t>
            </a:r>
            <a:r>
              <a:rPr dirty="0"/>
              <a:t> </a:t>
            </a:r>
            <a:r>
              <a:rPr dirty="0" err="1"/>
              <a:t>구현</a:t>
            </a:r>
            <a:r>
              <a:rPr dirty="0"/>
              <a:t> - </a:t>
            </a:r>
            <a:r>
              <a:rPr lang="en-US" dirty="0"/>
              <a:t>5</a:t>
            </a:r>
            <a:r>
              <a:rPr dirty="0"/>
              <a:t>. </a:t>
            </a:r>
            <a:r>
              <a:rPr lang="ko-KR" altLang="en-US" dirty="0"/>
              <a:t>진행중인 이벤트 페이지</a:t>
            </a:r>
            <a:endParaRPr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FFF4FB5-F334-40EA-B49E-401E275E2C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314268"/>
            <a:ext cx="4757530" cy="5543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580897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부제목 2"/>
          <p:cNvSpPr txBox="1"/>
          <p:nvPr/>
        </p:nvSpPr>
        <p:spPr>
          <a:xfrm>
            <a:off x="58091" y="932171"/>
            <a:ext cx="12075818" cy="12492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normAutofit/>
          </a:bodyPr>
          <a:lstStyle/>
          <a:p>
            <a:pPr defTabSz="914400">
              <a:lnSpc>
                <a:spcPct val="90000"/>
              </a:lnSpc>
              <a:spcBef>
                <a:spcPts val="400"/>
              </a:spcBef>
              <a:buSzPct val="100000"/>
              <a:defRPr sz="1200" b="1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lang="en-US" altLang="ko-KR" dirty="0"/>
              <a:t>6. </a:t>
            </a:r>
            <a:r>
              <a:rPr lang="ko-KR" altLang="en-US" dirty="0"/>
              <a:t>쿠폰 </a:t>
            </a:r>
            <a:r>
              <a:rPr lang="en-US" altLang="ko-KR" dirty="0"/>
              <a:t>&amp; </a:t>
            </a:r>
            <a:r>
              <a:rPr lang="ko-KR" altLang="en-US" dirty="0"/>
              <a:t>혜택 페이지</a:t>
            </a:r>
            <a:endParaRPr dirty="0"/>
          </a:p>
        </p:txBody>
      </p:sp>
      <p:sp>
        <p:nvSpPr>
          <p:cNvPr id="625" name="직사각형"/>
          <p:cNvSpPr/>
          <p:nvPr/>
        </p:nvSpPr>
        <p:spPr>
          <a:xfrm>
            <a:off x="5645426" y="1096741"/>
            <a:ext cx="6213101" cy="5597001"/>
          </a:xfrm>
          <a:prstGeom prst="rect">
            <a:avLst/>
          </a:prstGeom>
          <a:solidFill>
            <a:srgbClr val="E8F6FC"/>
          </a:solidFill>
          <a:ln>
            <a:solidFill>
              <a:srgbClr val="535353"/>
            </a:solidFill>
          </a:ln>
        </p:spPr>
        <p:txBody>
          <a:bodyPr lIns="45718" tIns="45718" rIns="45718" bIns="45718"/>
          <a:lstStyle/>
          <a:p>
            <a:pPr algn="l"/>
            <a:r>
              <a:rPr lang="en-US" altLang="ko-KR" sz="1200" dirty="0">
                <a:solidFill>
                  <a:schemeClr val="tx1"/>
                </a:solidFill>
                <a:latin typeface="+mn-ea"/>
                <a:ea typeface="+mn-ea"/>
              </a:rPr>
              <a:t>Bootstrap CDN </a:t>
            </a:r>
            <a:r>
              <a:rPr lang="ko-KR" altLang="en-US" sz="1200" dirty="0">
                <a:solidFill>
                  <a:schemeClr val="tx1"/>
                </a:solidFill>
                <a:latin typeface="+mn-ea"/>
                <a:ea typeface="+mn-ea"/>
              </a:rPr>
              <a:t>스타일을 적용하며</a:t>
            </a:r>
            <a:endParaRPr lang="en-US" altLang="ko-KR" sz="1200" dirty="0">
              <a:solidFill>
                <a:schemeClr val="tx1"/>
              </a:solidFill>
              <a:latin typeface="+mn-ea"/>
              <a:ea typeface="+mn-ea"/>
            </a:endParaRPr>
          </a:p>
          <a:p>
            <a:pPr algn="l"/>
            <a:endParaRPr lang="en-US" altLang="ko-KR" sz="1200" dirty="0">
              <a:solidFill>
                <a:schemeClr val="tx1"/>
              </a:solidFill>
              <a:latin typeface="+mn-ea"/>
              <a:ea typeface="+mn-ea"/>
            </a:endParaRPr>
          </a:p>
          <a:p>
            <a:pPr algn="l"/>
            <a:r>
              <a:rPr lang="en-US" altLang="ko-KR" sz="1200" dirty="0">
                <a:solidFill>
                  <a:schemeClr val="tx1"/>
                </a:solidFill>
                <a:latin typeface="+mn-ea"/>
                <a:ea typeface="+mn-ea"/>
              </a:rPr>
              <a:t>style.css</a:t>
            </a:r>
            <a:r>
              <a:rPr lang="ko-KR" altLang="en-US" sz="1200" dirty="0">
                <a:solidFill>
                  <a:schemeClr val="tx1"/>
                </a:solidFill>
                <a:latin typeface="+mn-ea"/>
                <a:ea typeface="+mn-ea"/>
              </a:rPr>
              <a:t>를 덮어씌워 이벤트 페이지의 형식을 갖춤</a:t>
            </a:r>
            <a:endParaRPr lang="en-US" altLang="ko-KR" sz="1200" dirty="0">
              <a:solidFill>
                <a:schemeClr val="tx1"/>
              </a:solidFill>
              <a:latin typeface="+mn-ea"/>
              <a:ea typeface="+mn-ea"/>
            </a:endParaRPr>
          </a:p>
          <a:p>
            <a:pPr algn="l"/>
            <a:endParaRPr lang="en-US" altLang="ko-KR" sz="1200" dirty="0">
              <a:solidFill>
                <a:schemeClr val="tx1"/>
              </a:solidFill>
              <a:latin typeface="+mn-ea"/>
              <a:ea typeface="+mn-ea"/>
            </a:endParaRPr>
          </a:p>
          <a:p>
            <a:pPr algn="l"/>
            <a:r>
              <a:rPr lang="en-US" altLang="ko-KR" sz="1200" dirty="0">
                <a:solidFill>
                  <a:schemeClr val="tx1"/>
                </a:solidFill>
                <a:latin typeface="+mn-ea"/>
                <a:ea typeface="+mn-ea"/>
              </a:rPr>
              <a:t>container</a:t>
            </a:r>
            <a:r>
              <a:rPr lang="ko-KR" altLang="en-US" sz="1200" dirty="0">
                <a:solidFill>
                  <a:schemeClr val="tx1"/>
                </a:solidFill>
                <a:latin typeface="+mn-ea"/>
                <a:ea typeface="+mn-ea"/>
              </a:rPr>
              <a:t>와 </a:t>
            </a:r>
            <a:r>
              <a:rPr lang="en-US" altLang="ko-KR" sz="1200" dirty="0">
                <a:solidFill>
                  <a:schemeClr val="tx1"/>
                </a:solidFill>
                <a:latin typeface="+mn-ea"/>
                <a:ea typeface="+mn-ea"/>
              </a:rPr>
              <a:t>style-display</a:t>
            </a:r>
            <a:r>
              <a:rPr lang="ko-KR" altLang="en-US" sz="1200" dirty="0">
                <a:solidFill>
                  <a:schemeClr val="tx1"/>
                </a:solidFill>
                <a:latin typeface="+mn-ea"/>
                <a:ea typeface="+mn-ea"/>
              </a:rPr>
              <a:t>를 이용해 구역을 구분</a:t>
            </a:r>
          </a:p>
        </p:txBody>
      </p:sp>
      <p:sp>
        <p:nvSpPr>
          <p:cNvPr id="627" name="슬라이드 번호 개체 틀 5"/>
          <p:cNvSpPr txBox="1">
            <a:spLocks noGrp="1"/>
          </p:cNvSpPr>
          <p:nvPr>
            <p:ph type="sldNum" sz="quarter" idx="4294967295"/>
          </p:nvPr>
        </p:nvSpPr>
        <p:spPr>
          <a:xfrm>
            <a:off x="11707575" y="6311014"/>
            <a:ext cx="301904" cy="307337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>
              <a:defRPr sz="1400" b="1"/>
            </a:lvl1pPr>
          </a:lstStyle>
          <a:p>
            <a:fld id="{86CB4B4D-7CA3-9044-876B-883B54F8677D}" type="slidenum">
              <a:t>31</a:t>
            </a:fld>
            <a:endParaRPr/>
          </a:p>
        </p:txBody>
      </p:sp>
      <p:pic>
        <p:nvPicPr>
          <p:cNvPr id="628" name="image28.png" descr="image28.png"/>
          <p:cNvPicPr>
            <a:picLocks noChangeAspect="1"/>
          </p:cNvPicPr>
          <p:nvPr/>
        </p:nvPicPr>
        <p:blipFill>
          <a:blip r:embed="rId2"/>
          <a:srcRect t="16835" b="78103"/>
          <a:stretch>
            <a:fillRect/>
          </a:stretch>
        </p:blipFill>
        <p:spPr>
          <a:xfrm>
            <a:off x="-81559" y="-4929"/>
            <a:ext cx="12355095" cy="937924"/>
          </a:xfrm>
          <a:prstGeom prst="rect">
            <a:avLst/>
          </a:prstGeom>
          <a:ln w="12700">
            <a:miter lim="400000"/>
          </a:ln>
        </p:spPr>
      </p:pic>
      <p:sp>
        <p:nvSpPr>
          <p:cNvPr id="629" name="TextBox 2"/>
          <p:cNvSpPr txBox="1"/>
          <p:nvPr/>
        </p:nvSpPr>
        <p:spPr>
          <a:xfrm>
            <a:off x="321305" y="164257"/>
            <a:ext cx="11384689" cy="6463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defTabSz="914400">
              <a:defRPr sz="3600">
                <a:latin typeface="NanumSquare_ac Bold"/>
                <a:ea typeface="NanumSquare_ac Bold"/>
                <a:cs typeface="NanumSquare_ac Bold"/>
                <a:sym typeface="NanumSquare_ac Bold"/>
              </a:defRPr>
            </a:lvl1pPr>
          </a:lstStyle>
          <a:p>
            <a:r>
              <a:rPr dirty="0" err="1"/>
              <a:t>기능</a:t>
            </a:r>
            <a:r>
              <a:rPr dirty="0"/>
              <a:t> </a:t>
            </a:r>
            <a:r>
              <a:rPr dirty="0" err="1"/>
              <a:t>구현</a:t>
            </a:r>
            <a:r>
              <a:rPr dirty="0"/>
              <a:t> - </a:t>
            </a:r>
            <a:r>
              <a:rPr lang="en-US" dirty="0"/>
              <a:t>6</a:t>
            </a:r>
            <a:r>
              <a:rPr dirty="0"/>
              <a:t>. </a:t>
            </a:r>
            <a:r>
              <a:rPr lang="ko-KR" altLang="en-US" dirty="0"/>
              <a:t>쿠폰 </a:t>
            </a:r>
            <a:r>
              <a:rPr lang="en-US" altLang="ko-KR" dirty="0"/>
              <a:t>&amp; </a:t>
            </a:r>
            <a:r>
              <a:rPr lang="ko-KR" altLang="en-US" dirty="0"/>
              <a:t>혜택 페이지</a:t>
            </a:r>
            <a:endParaRPr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5C177F5-CDD7-4E38-B3FB-36CB790A93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91" y="1312703"/>
            <a:ext cx="4288622" cy="5540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637701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부제목 2"/>
          <p:cNvSpPr txBox="1"/>
          <p:nvPr/>
        </p:nvSpPr>
        <p:spPr>
          <a:xfrm>
            <a:off x="58091" y="932171"/>
            <a:ext cx="12075818" cy="12492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normAutofit/>
          </a:bodyPr>
          <a:lstStyle/>
          <a:p>
            <a:pPr defTabSz="914400">
              <a:lnSpc>
                <a:spcPct val="90000"/>
              </a:lnSpc>
              <a:spcBef>
                <a:spcPts val="400"/>
              </a:spcBef>
              <a:buSzPct val="100000"/>
              <a:defRPr sz="1200" b="1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lang="en-US" altLang="ko-KR" dirty="0"/>
              <a:t>7. </a:t>
            </a:r>
            <a:r>
              <a:rPr lang="ko-KR" altLang="en-US" dirty="0"/>
              <a:t>자유게시판 </a:t>
            </a:r>
            <a:r>
              <a:rPr lang="en-US" altLang="ko-KR" dirty="0"/>
              <a:t>&amp; </a:t>
            </a:r>
            <a:r>
              <a:rPr lang="ko-KR" altLang="en-US" dirty="0"/>
              <a:t>건의게시판</a:t>
            </a:r>
            <a:endParaRPr dirty="0"/>
          </a:p>
        </p:txBody>
      </p:sp>
      <p:sp>
        <p:nvSpPr>
          <p:cNvPr id="625" name="직사각형"/>
          <p:cNvSpPr/>
          <p:nvPr/>
        </p:nvSpPr>
        <p:spPr>
          <a:xfrm>
            <a:off x="5645426" y="1096741"/>
            <a:ext cx="6213101" cy="5597001"/>
          </a:xfrm>
          <a:prstGeom prst="rect">
            <a:avLst/>
          </a:prstGeom>
          <a:solidFill>
            <a:srgbClr val="E8F6FC"/>
          </a:solidFill>
          <a:ln>
            <a:solidFill>
              <a:srgbClr val="535353"/>
            </a:solidFill>
          </a:ln>
        </p:spPr>
        <p:txBody>
          <a:bodyPr lIns="45718" tIns="45718" rIns="45718" bIns="45718"/>
          <a:lstStyle/>
          <a:p>
            <a:pPr algn="l"/>
            <a:r>
              <a:rPr lang="en-US" altLang="ko-KR" sz="1200" dirty="0">
                <a:solidFill>
                  <a:schemeClr val="tx1"/>
                </a:solidFill>
                <a:latin typeface="+mn-ea"/>
                <a:ea typeface="+mn-ea"/>
              </a:rPr>
              <a:t>${} </a:t>
            </a:r>
            <a:r>
              <a:rPr lang="ko-KR" altLang="en-US" sz="1200" dirty="0">
                <a:solidFill>
                  <a:schemeClr val="tx1"/>
                </a:solidFill>
                <a:latin typeface="+mn-ea"/>
                <a:ea typeface="+mn-ea"/>
              </a:rPr>
              <a:t>표기법 </a:t>
            </a:r>
            <a:r>
              <a:rPr lang="en-US" altLang="ko-KR" sz="1200" dirty="0">
                <a:solidFill>
                  <a:schemeClr val="tx1"/>
                </a:solidFill>
                <a:latin typeface="+mn-ea"/>
                <a:ea typeface="+mn-ea"/>
              </a:rPr>
              <a:t>( EL </a:t>
            </a:r>
            <a:r>
              <a:rPr lang="ko-KR" altLang="en-US" sz="1200" dirty="0">
                <a:solidFill>
                  <a:schemeClr val="tx1"/>
                </a:solidFill>
                <a:latin typeface="+mn-ea"/>
                <a:ea typeface="+mn-ea"/>
              </a:rPr>
              <a:t>표기법</a:t>
            </a:r>
            <a:r>
              <a:rPr lang="en-US" altLang="ko-KR" sz="1200" dirty="0">
                <a:solidFill>
                  <a:schemeClr val="tx1"/>
                </a:solidFill>
                <a:latin typeface="+mn-ea"/>
                <a:ea typeface="+mn-ea"/>
              </a:rPr>
              <a:t> ) </a:t>
            </a:r>
            <a:r>
              <a:rPr lang="ko-KR" altLang="en-US" sz="1200" dirty="0">
                <a:solidFill>
                  <a:schemeClr val="tx1"/>
                </a:solidFill>
                <a:latin typeface="+mn-ea"/>
                <a:ea typeface="+mn-ea"/>
              </a:rPr>
              <a:t>을 사용해</a:t>
            </a:r>
            <a:endParaRPr lang="en-US" altLang="ko-KR" sz="1200" dirty="0">
              <a:solidFill>
                <a:schemeClr val="tx1"/>
              </a:solidFill>
              <a:latin typeface="+mn-ea"/>
              <a:ea typeface="+mn-ea"/>
            </a:endParaRPr>
          </a:p>
          <a:p>
            <a:pPr algn="l"/>
            <a:endParaRPr lang="en-US" altLang="ko-KR" sz="1200" dirty="0">
              <a:solidFill>
                <a:schemeClr val="tx1"/>
              </a:solidFill>
              <a:latin typeface="+mn-ea"/>
              <a:ea typeface="+mn-ea"/>
            </a:endParaRPr>
          </a:p>
          <a:p>
            <a:pPr algn="l"/>
            <a:r>
              <a:rPr lang="en-US" altLang="ko-KR" sz="1200" dirty="0">
                <a:solidFill>
                  <a:schemeClr val="tx1"/>
                </a:solidFill>
                <a:latin typeface="+mn-ea"/>
                <a:ea typeface="+mn-ea"/>
              </a:rPr>
              <a:t>DB</a:t>
            </a:r>
            <a:r>
              <a:rPr lang="ko-KR" altLang="en-US" sz="1200" dirty="0">
                <a:solidFill>
                  <a:schemeClr val="tx1"/>
                </a:solidFill>
                <a:latin typeface="+mn-ea"/>
                <a:ea typeface="+mn-ea"/>
              </a:rPr>
              <a:t>와 연동해 파일을 첨부한 글을 조회</a:t>
            </a:r>
            <a:r>
              <a:rPr lang="en-US" altLang="ko-KR" sz="1200" dirty="0">
                <a:solidFill>
                  <a:schemeClr val="tx1"/>
                </a:solidFill>
                <a:latin typeface="+mn-ea"/>
                <a:ea typeface="+mn-ea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+mn-ea"/>
                <a:ea typeface="+mn-ea"/>
              </a:rPr>
              <a:t>작성</a:t>
            </a:r>
            <a:r>
              <a:rPr lang="en-US" altLang="ko-KR" sz="1200" dirty="0">
                <a:solidFill>
                  <a:schemeClr val="tx1"/>
                </a:solidFill>
                <a:latin typeface="+mn-ea"/>
                <a:ea typeface="+mn-ea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+mn-ea"/>
                <a:ea typeface="+mn-ea"/>
              </a:rPr>
              <a:t>수정</a:t>
            </a:r>
            <a:r>
              <a:rPr lang="en-US" altLang="ko-KR" sz="1200" dirty="0">
                <a:solidFill>
                  <a:schemeClr val="tx1"/>
                </a:solidFill>
                <a:latin typeface="+mn-ea"/>
                <a:ea typeface="+mn-ea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+mn-ea"/>
                <a:ea typeface="+mn-ea"/>
              </a:rPr>
              <a:t>삭제</a:t>
            </a:r>
            <a:r>
              <a:rPr lang="en-US" altLang="ko-KR" sz="1200" dirty="0">
                <a:solidFill>
                  <a:schemeClr val="tx1"/>
                </a:solidFill>
                <a:latin typeface="+mn-ea"/>
                <a:ea typeface="+mn-ea"/>
              </a:rPr>
              <a:t>, </a:t>
            </a:r>
            <a:r>
              <a:rPr lang="ko-KR" altLang="en-US" sz="1200">
                <a:solidFill>
                  <a:schemeClr val="tx1"/>
                </a:solidFill>
                <a:latin typeface="+mn-ea"/>
                <a:ea typeface="+mn-ea"/>
              </a:rPr>
              <a:t>검색할 </a:t>
            </a:r>
            <a:r>
              <a:rPr lang="ko-KR" altLang="en-US" sz="1200" dirty="0">
                <a:solidFill>
                  <a:schemeClr val="tx1"/>
                </a:solidFill>
                <a:latin typeface="+mn-ea"/>
                <a:ea typeface="+mn-ea"/>
              </a:rPr>
              <a:t>수 있으며</a:t>
            </a:r>
            <a:endParaRPr lang="en-US" altLang="ko-KR" sz="1200" dirty="0">
              <a:solidFill>
                <a:schemeClr val="tx1"/>
              </a:solidFill>
              <a:latin typeface="+mn-ea"/>
              <a:ea typeface="+mn-ea"/>
            </a:endParaRPr>
          </a:p>
          <a:p>
            <a:pPr algn="l"/>
            <a:endParaRPr lang="en-US" altLang="ko-KR" sz="1200" dirty="0">
              <a:solidFill>
                <a:schemeClr val="tx1"/>
              </a:solidFill>
              <a:latin typeface="+mn-ea"/>
              <a:ea typeface="+mn-ea"/>
            </a:endParaRPr>
          </a:p>
          <a:p>
            <a:pPr algn="l"/>
            <a:r>
              <a:rPr lang="ko-KR" altLang="en-US" sz="1200" dirty="0">
                <a:solidFill>
                  <a:schemeClr val="tx1"/>
                </a:solidFill>
                <a:latin typeface="+mn-ea"/>
                <a:ea typeface="+mn-ea"/>
              </a:rPr>
              <a:t>작성된 게시글의 첨부 파일은 다운로드가 가능하다</a:t>
            </a:r>
            <a:r>
              <a:rPr lang="en-US" altLang="ko-KR" sz="1200" dirty="0">
                <a:solidFill>
                  <a:schemeClr val="tx1"/>
                </a:solidFill>
                <a:latin typeface="+mn-ea"/>
                <a:ea typeface="+mn-ea"/>
              </a:rPr>
              <a:t>.</a:t>
            </a:r>
            <a:endParaRPr lang="ko-KR" altLang="en-US" sz="1200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627" name="슬라이드 번호 개체 틀 5"/>
          <p:cNvSpPr txBox="1">
            <a:spLocks noGrp="1"/>
          </p:cNvSpPr>
          <p:nvPr>
            <p:ph type="sldNum" sz="quarter" idx="4294967295"/>
          </p:nvPr>
        </p:nvSpPr>
        <p:spPr>
          <a:xfrm>
            <a:off x="11707575" y="6311014"/>
            <a:ext cx="301904" cy="30733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defRPr sz="1400" b="1"/>
            </a:lvl1pPr>
          </a:lstStyle>
          <a:p>
            <a:fld id="{86CB4B4D-7CA3-9044-876B-883B54F8677D}" type="slidenum">
              <a:t>32</a:t>
            </a:fld>
            <a:endParaRPr/>
          </a:p>
        </p:txBody>
      </p:sp>
      <p:pic>
        <p:nvPicPr>
          <p:cNvPr id="628" name="image28.png" descr="image28.png"/>
          <p:cNvPicPr>
            <a:picLocks noChangeAspect="1"/>
          </p:cNvPicPr>
          <p:nvPr/>
        </p:nvPicPr>
        <p:blipFill>
          <a:blip r:embed="rId2"/>
          <a:srcRect t="16835" b="78103"/>
          <a:stretch>
            <a:fillRect/>
          </a:stretch>
        </p:blipFill>
        <p:spPr>
          <a:xfrm>
            <a:off x="-81559" y="-4929"/>
            <a:ext cx="12355095" cy="937924"/>
          </a:xfrm>
          <a:prstGeom prst="rect">
            <a:avLst/>
          </a:prstGeom>
          <a:ln w="12700">
            <a:miter lim="400000"/>
          </a:ln>
        </p:spPr>
      </p:pic>
      <p:sp>
        <p:nvSpPr>
          <p:cNvPr id="629" name="TextBox 2"/>
          <p:cNvSpPr txBox="1"/>
          <p:nvPr/>
        </p:nvSpPr>
        <p:spPr>
          <a:xfrm>
            <a:off x="321305" y="164257"/>
            <a:ext cx="11384689" cy="6463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defTabSz="914400">
              <a:defRPr sz="3600">
                <a:latin typeface="NanumSquare_ac Bold"/>
                <a:ea typeface="NanumSquare_ac Bold"/>
                <a:cs typeface="NanumSquare_ac Bold"/>
                <a:sym typeface="NanumSquare_ac Bold"/>
              </a:defRPr>
            </a:lvl1pPr>
          </a:lstStyle>
          <a:p>
            <a:r>
              <a:rPr dirty="0" err="1"/>
              <a:t>기능</a:t>
            </a:r>
            <a:r>
              <a:rPr dirty="0"/>
              <a:t> </a:t>
            </a:r>
            <a:r>
              <a:rPr dirty="0" err="1"/>
              <a:t>구현</a:t>
            </a:r>
            <a:r>
              <a:rPr dirty="0"/>
              <a:t> - </a:t>
            </a:r>
            <a:r>
              <a:rPr lang="en-US" dirty="0"/>
              <a:t>7</a:t>
            </a:r>
            <a:r>
              <a:rPr dirty="0"/>
              <a:t>. </a:t>
            </a:r>
            <a:r>
              <a:rPr lang="ko-KR" altLang="en-US" dirty="0"/>
              <a:t>자유게시판 </a:t>
            </a:r>
            <a:r>
              <a:rPr lang="en-US" altLang="ko-KR" dirty="0"/>
              <a:t>&amp; </a:t>
            </a:r>
            <a:r>
              <a:rPr lang="ko-KR" altLang="en-US" dirty="0"/>
              <a:t>건의게시판</a:t>
            </a:r>
            <a:endParaRPr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DFBD474-B342-40E4-A31F-1DEF0C60A9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10748"/>
            <a:ext cx="5512904" cy="5347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678280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부제목 2"/>
          <p:cNvSpPr txBox="1"/>
          <p:nvPr/>
        </p:nvSpPr>
        <p:spPr>
          <a:xfrm>
            <a:off x="58091" y="932171"/>
            <a:ext cx="12075818" cy="12492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normAutofit/>
          </a:bodyPr>
          <a:lstStyle/>
          <a:p>
            <a:pPr defTabSz="914400">
              <a:lnSpc>
                <a:spcPct val="90000"/>
              </a:lnSpc>
              <a:spcBef>
                <a:spcPts val="400"/>
              </a:spcBef>
              <a:buSzPct val="100000"/>
              <a:defRPr sz="1200" b="1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lang="en-US" altLang="ko-KR" dirty="0"/>
              <a:t>8. </a:t>
            </a:r>
            <a:r>
              <a:rPr lang="ko-KR" altLang="en-US" dirty="0"/>
              <a:t>상품구매과정</a:t>
            </a:r>
            <a:endParaRPr dirty="0"/>
          </a:p>
        </p:txBody>
      </p:sp>
      <p:sp>
        <p:nvSpPr>
          <p:cNvPr id="625" name="직사각형"/>
          <p:cNvSpPr/>
          <p:nvPr/>
        </p:nvSpPr>
        <p:spPr>
          <a:xfrm>
            <a:off x="5645426" y="1096741"/>
            <a:ext cx="6213101" cy="5597001"/>
          </a:xfrm>
          <a:prstGeom prst="rect">
            <a:avLst/>
          </a:prstGeom>
          <a:solidFill>
            <a:srgbClr val="E8F6FC"/>
          </a:solidFill>
          <a:ln>
            <a:solidFill>
              <a:srgbClr val="535353"/>
            </a:solidFill>
          </a:ln>
        </p:spPr>
        <p:txBody>
          <a:bodyPr lIns="45718" tIns="45718" rIns="45718" bIns="45718"/>
          <a:lstStyle/>
          <a:p>
            <a:pPr algn="l"/>
            <a:r>
              <a:rPr lang="ko-KR" altLang="en-US" sz="1200" dirty="0">
                <a:solidFill>
                  <a:schemeClr val="tx1"/>
                </a:solidFill>
                <a:latin typeface="+mn-ea"/>
                <a:ea typeface="+mn-ea"/>
              </a:rPr>
              <a:t>주소 </a:t>
            </a:r>
            <a:r>
              <a:rPr lang="en-US" altLang="ko-KR" sz="1200" dirty="0">
                <a:solidFill>
                  <a:schemeClr val="tx1"/>
                </a:solidFill>
                <a:latin typeface="+mn-ea"/>
                <a:ea typeface="+mn-ea"/>
              </a:rPr>
              <a:t>API</a:t>
            </a:r>
            <a:r>
              <a:rPr lang="ko-KR" altLang="en-US" sz="1200" dirty="0">
                <a:solidFill>
                  <a:schemeClr val="tx1"/>
                </a:solidFill>
                <a:latin typeface="+mn-ea"/>
                <a:ea typeface="+mn-ea"/>
              </a:rPr>
              <a:t>를 포함해 정보를 입력</a:t>
            </a:r>
            <a:endParaRPr lang="en-US" altLang="ko-KR" sz="1200" dirty="0">
              <a:solidFill>
                <a:schemeClr val="tx1"/>
              </a:solidFill>
              <a:latin typeface="+mn-ea"/>
              <a:ea typeface="+mn-ea"/>
            </a:endParaRPr>
          </a:p>
          <a:p>
            <a:pPr algn="l"/>
            <a:endParaRPr lang="en-US" altLang="ko-KR" sz="1200" dirty="0">
              <a:solidFill>
                <a:schemeClr val="tx1"/>
              </a:solidFill>
              <a:latin typeface="+mn-ea"/>
              <a:ea typeface="+mn-ea"/>
            </a:endParaRPr>
          </a:p>
          <a:p>
            <a:pPr algn="l"/>
            <a:r>
              <a:rPr lang="ko-KR" altLang="en-US" sz="1200" dirty="0">
                <a:solidFill>
                  <a:schemeClr val="tx1"/>
                </a:solidFill>
                <a:latin typeface="+mn-ea"/>
                <a:ea typeface="+mn-ea"/>
              </a:rPr>
              <a:t>상품 구매 과정을 진행할 수 있다</a:t>
            </a:r>
            <a:r>
              <a:rPr lang="en-US" altLang="ko-KR" sz="1200" dirty="0">
                <a:solidFill>
                  <a:schemeClr val="tx1"/>
                </a:solidFill>
                <a:latin typeface="+mn-ea"/>
                <a:ea typeface="+mn-ea"/>
              </a:rPr>
              <a:t>.</a:t>
            </a:r>
            <a:endParaRPr lang="ko-KR" altLang="en-US" sz="1200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627" name="슬라이드 번호 개체 틀 5"/>
          <p:cNvSpPr txBox="1">
            <a:spLocks noGrp="1"/>
          </p:cNvSpPr>
          <p:nvPr>
            <p:ph type="sldNum" sz="quarter" idx="4294967295"/>
          </p:nvPr>
        </p:nvSpPr>
        <p:spPr>
          <a:xfrm>
            <a:off x="11707575" y="6311014"/>
            <a:ext cx="301904" cy="307337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>
              <a:defRPr sz="1400" b="1"/>
            </a:lvl1pPr>
          </a:lstStyle>
          <a:p>
            <a:fld id="{86CB4B4D-7CA3-9044-876B-883B54F8677D}" type="slidenum">
              <a:t>33</a:t>
            </a:fld>
            <a:endParaRPr/>
          </a:p>
        </p:txBody>
      </p:sp>
      <p:pic>
        <p:nvPicPr>
          <p:cNvPr id="628" name="image28.png" descr="image28.png"/>
          <p:cNvPicPr>
            <a:picLocks noChangeAspect="1"/>
          </p:cNvPicPr>
          <p:nvPr/>
        </p:nvPicPr>
        <p:blipFill>
          <a:blip r:embed="rId2"/>
          <a:srcRect t="16835" b="78103"/>
          <a:stretch>
            <a:fillRect/>
          </a:stretch>
        </p:blipFill>
        <p:spPr>
          <a:xfrm>
            <a:off x="-81559" y="-4929"/>
            <a:ext cx="12355095" cy="937924"/>
          </a:xfrm>
          <a:prstGeom prst="rect">
            <a:avLst/>
          </a:prstGeom>
          <a:ln w="12700">
            <a:miter lim="400000"/>
          </a:ln>
        </p:spPr>
      </p:pic>
      <p:sp>
        <p:nvSpPr>
          <p:cNvPr id="629" name="TextBox 2"/>
          <p:cNvSpPr txBox="1"/>
          <p:nvPr/>
        </p:nvSpPr>
        <p:spPr>
          <a:xfrm>
            <a:off x="321305" y="164257"/>
            <a:ext cx="11384689" cy="6463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defTabSz="914400">
              <a:defRPr sz="3600">
                <a:latin typeface="NanumSquare_ac Bold"/>
                <a:ea typeface="NanumSquare_ac Bold"/>
                <a:cs typeface="NanumSquare_ac Bold"/>
                <a:sym typeface="NanumSquare_ac Bold"/>
              </a:defRPr>
            </a:lvl1pPr>
          </a:lstStyle>
          <a:p>
            <a:r>
              <a:rPr dirty="0" err="1"/>
              <a:t>기능</a:t>
            </a:r>
            <a:r>
              <a:rPr dirty="0"/>
              <a:t> </a:t>
            </a:r>
            <a:r>
              <a:rPr dirty="0" err="1"/>
              <a:t>구현</a:t>
            </a:r>
            <a:r>
              <a:rPr dirty="0"/>
              <a:t> - </a:t>
            </a:r>
            <a:r>
              <a:rPr lang="en-US" dirty="0"/>
              <a:t>8</a:t>
            </a:r>
            <a:r>
              <a:rPr dirty="0"/>
              <a:t>. </a:t>
            </a:r>
            <a:r>
              <a:rPr lang="ko-KR" altLang="en-US" dirty="0"/>
              <a:t>상품구매과정</a:t>
            </a:r>
            <a:endParaRPr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EA19978-0C33-43E7-BE8F-62897DDD51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747684"/>
            <a:ext cx="5370043" cy="5107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821933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부제목 2"/>
          <p:cNvSpPr txBox="1"/>
          <p:nvPr/>
        </p:nvSpPr>
        <p:spPr>
          <a:xfrm>
            <a:off x="58091" y="932171"/>
            <a:ext cx="12075818" cy="12492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normAutofit/>
          </a:bodyPr>
          <a:lstStyle/>
          <a:p>
            <a:pPr defTabSz="914400">
              <a:lnSpc>
                <a:spcPct val="90000"/>
              </a:lnSpc>
              <a:spcBef>
                <a:spcPts val="400"/>
              </a:spcBef>
              <a:buSzPct val="100000"/>
              <a:defRPr sz="1200" b="1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lang="en-US" altLang="ko-KR" dirty="0"/>
              <a:t>9. </a:t>
            </a:r>
            <a:r>
              <a:rPr lang="ko-KR" altLang="en-US" dirty="0"/>
              <a:t>회원가입</a:t>
            </a:r>
            <a:r>
              <a:rPr lang="en-US" altLang="ko-KR" dirty="0"/>
              <a:t>/</a:t>
            </a:r>
            <a:r>
              <a:rPr lang="ko-KR" altLang="en-US" dirty="0"/>
              <a:t>로그인</a:t>
            </a:r>
            <a:r>
              <a:rPr lang="en-US" altLang="ko-KR" dirty="0"/>
              <a:t>/</a:t>
            </a:r>
            <a:r>
              <a:rPr lang="ko-KR" altLang="en-US" dirty="0"/>
              <a:t>로그아웃</a:t>
            </a:r>
            <a:endParaRPr dirty="0"/>
          </a:p>
        </p:txBody>
      </p:sp>
      <p:sp>
        <p:nvSpPr>
          <p:cNvPr id="625" name="직사각형"/>
          <p:cNvSpPr/>
          <p:nvPr/>
        </p:nvSpPr>
        <p:spPr>
          <a:xfrm>
            <a:off x="5645426" y="1096741"/>
            <a:ext cx="6213101" cy="5597001"/>
          </a:xfrm>
          <a:prstGeom prst="rect">
            <a:avLst/>
          </a:prstGeom>
          <a:solidFill>
            <a:srgbClr val="E8F6FC"/>
          </a:solidFill>
          <a:ln>
            <a:solidFill>
              <a:srgbClr val="535353"/>
            </a:solidFill>
          </a:ln>
        </p:spPr>
        <p:txBody>
          <a:bodyPr lIns="45718" tIns="45718" rIns="45718" bIns="45718"/>
          <a:lstStyle/>
          <a:p>
            <a:pPr algn="l"/>
            <a:r>
              <a:rPr lang="en-US" altLang="ko-KR" sz="1200" dirty="0">
                <a:solidFill>
                  <a:schemeClr val="tx1"/>
                </a:solidFill>
                <a:latin typeface="+mn-ea"/>
                <a:ea typeface="+mn-ea"/>
              </a:rPr>
              <a:t>DB</a:t>
            </a:r>
            <a:r>
              <a:rPr lang="ko-KR" altLang="en-US" sz="1200" dirty="0">
                <a:solidFill>
                  <a:schemeClr val="tx1"/>
                </a:solidFill>
                <a:latin typeface="+mn-ea"/>
                <a:ea typeface="+mn-ea"/>
              </a:rPr>
              <a:t>와 연동해 </a:t>
            </a:r>
            <a:endParaRPr lang="en-US" altLang="ko-KR" sz="1200" dirty="0">
              <a:solidFill>
                <a:schemeClr val="tx1"/>
              </a:solidFill>
              <a:latin typeface="+mn-ea"/>
              <a:ea typeface="+mn-ea"/>
            </a:endParaRPr>
          </a:p>
          <a:p>
            <a:pPr algn="l"/>
            <a:endParaRPr lang="en-US" altLang="ko-KR" sz="1200" dirty="0">
              <a:solidFill>
                <a:schemeClr val="tx1"/>
              </a:solidFill>
              <a:latin typeface="+mn-ea"/>
              <a:ea typeface="+mn-ea"/>
            </a:endParaRPr>
          </a:p>
          <a:p>
            <a:pPr algn="l"/>
            <a:r>
              <a:rPr lang="ko-KR" altLang="en-US" sz="1200" dirty="0">
                <a:solidFill>
                  <a:schemeClr val="tx1"/>
                </a:solidFill>
                <a:latin typeface="+mn-ea"/>
                <a:ea typeface="+mn-ea"/>
              </a:rPr>
              <a:t>회원가입</a:t>
            </a:r>
            <a:r>
              <a:rPr lang="en-US" altLang="ko-KR" sz="1200" dirty="0">
                <a:solidFill>
                  <a:schemeClr val="tx1"/>
                </a:solidFill>
                <a:latin typeface="+mn-ea"/>
                <a:ea typeface="+mn-ea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+mn-ea"/>
                <a:ea typeface="+mn-ea"/>
              </a:rPr>
              <a:t>로그인</a:t>
            </a:r>
            <a:r>
              <a:rPr lang="en-US" altLang="ko-KR" sz="1200" dirty="0">
                <a:solidFill>
                  <a:schemeClr val="tx1"/>
                </a:solidFill>
                <a:latin typeface="+mn-ea"/>
                <a:ea typeface="+mn-ea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+mn-ea"/>
                <a:ea typeface="+mn-ea"/>
              </a:rPr>
              <a:t>로그인 후 로그아웃 기능이 구현</a:t>
            </a:r>
          </a:p>
        </p:txBody>
      </p:sp>
      <p:sp>
        <p:nvSpPr>
          <p:cNvPr id="627" name="슬라이드 번호 개체 틀 5"/>
          <p:cNvSpPr txBox="1">
            <a:spLocks noGrp="1"/>
          </p:cNvSpPr>
          <p:nvPr>
            <p:ph type="sldNum" sz="quarter" idx="4294967295"/>
          </p:nvPr>
        </p:nvSpPr>
        <p:spPr>
          <a:xfrm>
            <a:off x="11707575" y="6311014"/>
            <a:ext cx="301904" cy="30733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defRPr sz="1400" b="1"/>
            </a:lvl1pPr>
          </a:lstStyle>
          <a:p>
            <a:fld id="{86CB4B4D-7CA3-9044-876B-883B54F8677D}" type="slidenum">
              <a:t>34</a:t>
            </a:fld>
            <a:endParaRPr/>
          </a:p>
        </p:txBody>
      </p:sp>
      <p:pic>
        <p:nvPicPr>
          <p:cNvPr id="628" name="image28.png" descr="image28.png"/>
          <p:cNvPicPr>
            <a:picLocks noChangeAspect="1"/>
          </p:cNvPicPr>
          <p:nvPr/>
        </p:nvPicPr>
        <p:blipFill>
          <a:blip r:embed="rId2"/>
          <a:srcRect t="16835" b="78103"/>
          <a:stretch>
            <a:fillRect/>
          </a:stretch>
        </p:blipFill>
        <p:spPr>
          <a:xfrm>
            <a:off x="-81559" y="-4929"/>
            <a:ext cx="12355095" cy="937924"/>
          </a:xfrm>
          <a:prstGeom prst="rect">
            <a:avLst/>
          </a:prstGeom>
          <a:ln w="12700">
            <a:miter lim="400000"/>
          </a:ln>
        </p:spPr>
      </p:pic>
      <p:sp>
        <p:nvSpPr>
          <p:cNvPr id="629" name="TextBox 2"/>
          <p:cNvSpPr txBox="1"/>
          <p:nvPr/>
        </p:nvSpPr>
        <p:spPr>
          <a:xfrm>
            <a:off x="321305" y="164257"/>
            <a:ext cx="11384689" cy="6463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defTabSz="914400">
              <a:defRPr sz="3600">
                <a:latin typeface="NanumSquare_ac Bold"/>
                <a:ea typeface="NanumSquare_ac Bold"/>
                <a:cs typeface="NanumSquare_ac Bold"/>
                <a:sym typeface="NanumSquare_ac Bold"/>
              </a:defRPr>
            </a:lvl1pPr>
          </a:lstStyle>
          <a:p>
            <a:r>
              <a:rPr dirty="0" err="1"/>
              <a:t>기능</a:t>
            </a:r>
            <a:r>
              <a:rPr dirty="0"/>
              <a:t> </a:t>
            </a:r>
            <a:r>
              <a:rPr dirty="0" err="1"/>
              <a:t>구현</a:t>
            </a:r>
            <a:r>
              <a:rPr dirty="0"/>
              <a:t> - </a:t>
            </a:r>
            <a:r>
              <a:rPr lang="en-US" dirty="0"/>
              <a:t>9</a:t>
            </a:r>
            <a:r>
              <a:rPr dirty="0"/>
              <a:t>. </a:t>
            </a:r>
            <a:r>
              <a:rPr lang="ko-KR" altLang="en-US" dirty="0"/>
              <a:t>회원가입 </a:t>
            </a:r>
            <a:r>
              <a:rPr lang="en-US" altLang="ko-KR" dirty="0"/>
              <a:t>/ </a:t>
            </a:r>
            <a:r>
              <a:rPr lang="ko-KR" altLang="en-US" dirty="0"/>
              <a:t>로그인 </a:t>
            </a:r>
            <a:r>
              <a:rPr lang="en-US" altLang="ko-KR" dirty="0"/>
              <a:t>/ </a:t>
            </a:r>
            <a:r>
              <a:rPr lang="ko-KR" altLang="en-US" dirty="0"/>
              <a:t>로그아웃</a:t>
            </a:r>
            <a:endParaRPr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8D8421F-D12A-405B-AACB-BCB77ED739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0067" y="3751673"/>
            <a:ext cx="1057423" cy="45726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94E50F6-5C0E-4BEB-A7CC-C22E4DA06C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80569"/>
            <a:ext cx="5376551" cy="183792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0845E4A-6C16-4268-A506-35912653DD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99" y="3109932"/>
            <a:ext cx="2625976" cy="3748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487535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부제목 2"/>
          <p:cNvSpPr txBox="1"/>
          <p:nvPr/>
        </p:nvSpPr>
        <p:spPr>
          <a:xfrm>
            <a:off x="58091" y="932171"/>
            <a:ext cx="12075818" cy="12492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normAutofit/>
          </a:bodyPr>
          <a:lstStyle/>
          <a:p>
            <a:pPr defTabSz="914400">
              <a:lnSpc>
                <a:spcPct val="90000"/>
              </a:lnSpc>
              <a:spcBef>
                <a:spcPts val="400"/>
              </a:spcBef>
              <a:buSzPct val="100000"/>
              <a:defRPr sz="1200" b="1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lang="en-US" altLang="ko-KR" dirty="0"/>
              <a:t>10. </a:t>
            </a:r>
            <a:r>
              <a:rPr lang="ko-KR" altLang="en-US" dirty="0"/>
              <a:t>마이페이지</a:t>
            </a:r>
            <a:endParaRPr dirty="0"/>
          </a:p>
        </p:txBody>
      </p:sp>
      <p:sp>
        <p:nvSpPr>
          <p:cNvPr id="625" name="직사각형"/>
          <p:cNvSpPr/>
          <p:nvPr/>
        </p:nvSpPr>
        <p:spPr>
          <a:xfrm>
            <a:off x="5645426" y="1096741"/>
            <a:ext cx="6213101" cy="5597001"/>
          </a:xfrm>
          <a:prstGeom prst="rect">
            <a:avLst/>
          </a:prstGeom>
          <a:solidFill>
            <a:srgbClr val="E8F6FC"/>
          </a:solidFill>
          <a:ln>
            <a:solidFill>
              <a:srgbClr val="535353"/>
            </a:solidFill>
          </a:ln>
        </p:spPr>
        <p:txBody>
          <a:bodyPr lIns="45718" tIns="45718" rIns="45718" bIns="45718"/>
          <a:lstStyle/>
          <a:p>
            <a:pPr algn="l"/>
            <a:r>
              <a:rPr lang="ko-KR" altLang="en-US" sz="1200" dirty="0">
                <a:solidFill>
                  <a:schemeClr val="tx1"/>
                </a:solidFill>
                <a:latin typeface="+mn-ea"/>
                <a:ea typeface="+mn-ea"/>
              </a:rPr>
              <a:t>로그인 후 마이페이지에서 </a:t>
            </a:r>
            <a:endParaRPr lang="en-US" altLang="ko-KR" sz="1200" dirty="0">
              <a:solidFill>
                <a:schemeClr val="tx1"/>
              </a:solidFill>
              <a:latin typeface="+mn-ea"/>
              <a:ea typeface="+mn-ea"/>
            </a:endParaRPr>
          </a:p>
          <a:p>
            <a:pPr algn="l"/>
            <a:endParaRPr lang="en-US" altLang="ko-KR" sz="1200" dirty="0">
              <a:solidFill>
                <a:schemeClr val="tx1"/>
              </a:solidFill>
              <a:latin typeface="+mn-ea"/>
              <a:ea typeface="+mn-ea"/>
            </a:endParaRPr>
          </a:p>
          <a:p>
            <a:pPr algn="l"/>
            <a:r>
              <a:rPr lang="ko-KR" altLang="en-US" sz="1200" dirty="0">
                <a:solidFill>
                  <a:schemeClr val="tx1"/>
                </a:solidFill>
                <a:latin typeface="+mn-ea"/>
                <a:ea typeface="+mn-ea"/>
              </a:rPr>
              <a:t>회원가입 한 나의 정보를 보거나 수정할 수 있다</a:t>
            </a:r>
            <a:r>
              <a:rPr lang="en-US" altLang="ko-KR" sz="1200" dirty="0">
                <a:solidFill>
                  <a:schemeClr val="tx1"/>
                </a:solidFill>
                <a:latin typeface="+mn-ea"/>
                <a:ea typeface="+mn-ea"/>
              </a:rPr>
              <a:t>.</a:t>
            </a:r>
            <a:endParaRPr lang="ko-KR" altLang="en-US" sz="1200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627" name="슬라이드 번호 개체 틀 5"/>
          <p:cNvSpPr txBox="1">
            <a:spLocks noGrp="1"/>
          </p:cNvSpPr>
          <p:nvPr>
            <p:ph type="sldNum" sz="quarter" idx="4294967295"/>
          </p:nvPr>
        </p:nvSpPr>
        <p:spPr>
          <a:xfrm>
            <a:off x="11707575" y="6311014"/>
            <a:ext cx="301904" cy="30733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defRPr sz="1400" b="1"/>
            </a:lvl1pPr>
          </a:lstStyle>
          <a:p>
            <a:fld id="{86CB4B4D-7CA3-9044-876B-883B54F8677D}" type="slidenum">
              <a:t>35</a:t>
            </a:fld>
            <a:endParaRPr/>
          </a:p>
        </p:txBody>
      </p:sp>
      <p:pic>
        <p:nvPicPr>
          <p:cNvPr id="628" name="image28.png" descr="image28.png"/>
          <p:cNvPicPr>
            <a:picLocks noChangeAspect="1"/>
          </p:cNvPicPr>
          <p:nvPr/>
        </p:nvPicPr>
        <p:blipFill>
          <a:blip r:embed="rId2"/>
          <a:srcRect t="16835" b="78103"/>
          <a:stretch>
            <a:fillRect/>
          </a:stretch>
        </p:blipFill>
        <p:spPr>
          <a:xfrm>
            <a:off x="-81559" y="-4929"/>
            <a:ext cx="12355095" cy="937924"/>
          </a:xfrm>
          <a:prstGeom prst="rect">
            <a:avLst/>
          </a:prstGeom>
          <a:ln w="12700">
            <a:miter lim="400000"/>
          </a:ln>
        </p:spPr>
      </p:pic>
      <p:sp>
        <p:nvSpPr>
          <p:cNvPr id="629" name="TextBox 2"/>
          <p:cNvSpPr txBox="1"/>
          <p:nvPr/>
        </p:nvSpPr>
        <p:spPr>
          <a:xfrm>
            <a:off x="321305" y="164257"/>
            <a:ext cx="11384689" cy="6463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defTabSz="914400">
              <a:defRPr sz="3600">
                <a:latin typeface="NanumSquare_ac Bold"/>
                <a:ea typeface="NanumSquare_ac Bold"/>
                <a:cs typeface="NanumSquare_ac Bold"/>
                <a:sym typeface="NanumSquare_ac Bold"/>
              </a:defRPr>
            </a:lvl1pPr>
          </a:lstStyle>
          <a:p>
            <a:r>
              <a:rPr dirty="0" err="1"/>
              <a:t>기능</a:t>
            </a:r>
            <a:r>
              <a:rPr dirty="0"/>
              <a:t> </a:t>
            </a:r>
            <a:r>
              <a:rPr dirty="0" err="1"/>
              <a:t>구현</a:t>
            </a:r>
            <a:r>
              <a:rPr dirty="0"/>
              <a:t> - </a:t>
            </a:r>
            <a:r>
              <a:rPr lang="en-US" dirty="0"/>
              <a:t>10</a:t>
            </a:r>
            <a:r>
              <a:rPr dirty="0"/>
              <a:t>. </a:t>
            </a:r>
            <a:r>
              <a:rPr lang="ko-KR" altLang="en-US" dirty="0"/>
              <a:t>마이페이지</a:t>
            </a:r>
            <a:endParaRPr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6CF78FF-CD38-4F3C-AAF1-27A5D0FB95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590261"/>
            <a:ext cx="5494473" cy="5063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251909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부제목 2"/>
          <p:cNvSpPr txBox="1"/>
          <p:nvPr/>
        </p:nvSpPr>
        <p:spPr>
          <a:xfrm>
            <a:off x="58091" y="932171"/>
            <a:ext cx="12075818" cy="12492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normAutofit/>
          </a:bodyPr>
          <a:lstStyle/>
          <a:p>
            <a:pPr defTabSz="914400">
              <a:lnSpc>
                <a:spcPct val="90000"/>
              </a:lnSpc>
              <a:spcBef>
                <a:spcPts val="400"/>
              </a:spcBef>
              <a:buSzPct val="100000"/>
              <a:defRPr sz="1200" b="1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lang="en-US" altLang="ko-KR" dirty="0"/>
              <a:t>11. </a:t>
            </a:r>
            <a:r>
              <a:rPr lang="ko-KR" altLang="en-US" dirty="0" err="1"/>
              <a:t>찾아오시는길</a:t>
            </a:r>
            <a:endParaRPr dirty="0"/>
          </a:p>
        </p:txBody>
      </p:sp>
      <p:sp>
        <p:nvSpPr>
          <p:cNvPr id="625" name="직사각형"/>
          <p:cNvSpPr/>
          <p:nvPr/>
        </p:nvSpPr>
        <p:spPr>
          <a:xfrm>
            <a:off x="5645426" y="1096741"/>
            <a:ext cx="6213101" cy="5597001"/>
          </a:xfrm>
          <a:prstGeom prst="rect">
            <a:avLst/>
          </a:prstGeom>
          <a:solidFill>
            <a:srgbClr val="E8F6FC"/>
          </a:solidFill>
          <a:ln>
            <a:solidFill>
              <a:srgbClr val="535353"/>
            </a:solidFill>
          </a:ln>
        </p:spPr>
        <p:txBody>
          <a:bodyPr lIns="45718" tIns="45718" rIns="45718" bIns="45718"/>
          <a:lstStyle/>
          <a:p>
            <a:pPr algn="l"/>
            <a:r>
              <a:rPr lang="ko-KR" altLang="en-US" sz="1200" dirty="0">
                <a:solidFill>
                  <a:schemeClr val="tx1"/>
                </a:solidFill>
                <a:latin typeface="+mn-ea"/>
                <a:ea typeface="+mn-ea"/>
              </a:rPr>
              <a:t>지도 </a:t>
            </a:r>
            <a:r>
              <a:rPr lang="en-US" altLang="ko-KR" sz="1200" dirty="0">
                <a:solidFill>
                  <a:schemeClr val="tx1"/>
                </a:solidFill>
                <a:latin typeface="+mn-ea"/>
                <a:ea typeface="+mn-ea"/>
              </a:rPr>
              <a:t>API</a:t>
            </a:r>
            <a:r>
              <a:rPr lang="ko-KR" altLang="en-US" sz="1200" dirty="0">
                <a:solidFill>
                  <a:schemeClr val="tx1"/>
                </a:solidFill>
                <a:latin typeface="+mn-ea"/>
                <a:ea typeface="+mn-ea"/>
              </a:rPr>
              <a:t>를 사용해 </a:t>
            </a:r>
            <a:endParaRPr lang="en-US" altLang="ko-KR" sz="1200" dirty="0">
              <a:solidFill>
                <a:schemeClr val="tx1"/>
              </a:solidFill>
              <a:latin typeface="+mn-ea"/>
              <a:ea typeface="+mn-ea"/>
            </a:endParaRPr>
          </a:p>
          <a:p>
            <a:pPr algn="l"/>
            <a:endParaRPr lang="en-US" altLang="ko-KR" sz="1200" dirty="0">
              <a:solidFill>
                <a:schemeClr val="tx1"/>
              </a:solidFill>
              <a:latin typeface="+mn-ea"/>
              <a:ea typeface="+mn-ea"/>
            </a:endParaRPr>
          </a:p>
          <a:p>
            <a:pPr algn="l"/>
            <a:r>
              <a:rPr lang="ko-KR" altLang="en-US" sz="1200" dirty="0">
                <a:solidFill>
                  <a:schemeClr val="tx1"/>
                </a:solidFill>
                <a:latin typeface="+mn-ea"/>
                <a:ea typeface="+mn-ea"/>
              </a:rPr>
              <a:t>쇼핑몰의 위치를 확인할 수 있다</a:t>
            </a:r>
            <a:r>
              <a:rPr lang="en-US" altLang="ko-KR" sz="1200" dirty="0">
                <a:solidFill>
                  <a:schemeClr val="tx1"/>
                </a:solidFill>
                <a:latin typeface="+mn-ea"/>
                <a:ea typeface="+mn-ea"/>
              </a:rPr>
              <a:t>.</a:t>
            </a:r>
            <a:endParaRPr lang="ko-KR" altLang="en-US" sz="1200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627" name="슬라이드 번호 개체 틀 5"/>
          <p:cNvSpPr txBox="1">
            <a:spLocks noGrp="1"/>
          </p:cNvSpPr>
          <p:nvPr>
            <p:ph type="sldNum" sz="quarter" idx="4294967295"/>
          </p:nvPr>
        </p:nvSpPr>
        <p:spPr>
          <a:xfrm>
            <a:off x="11707575" y="6311014"/>
            <a:ext cx="301904" cy="30733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defRPr sz="1400" b="1"/>
            </a:lvl1pPr>
          </a:lstStyle>
          <a:p>
            <a:fld id="{86CB4B4D-7CA3-9044-876B-883B54F8677D}" type="slidenum">
              <a:t>36</a:t>
            </a:fld>
            <a:endParaRPr/>
          </a:p>
        </p:txBody>
      </p:sp>
      <p:pic>
        <p:nvPicPr>
          <p:cNvPr id="628" name="image28.png" descr="image28.png"/>
          <p:cNvPicPr>
            <a:picLocks noChangeAspect="1"/>
          </p:cNvPicPr>
          <p:nvPr/>
        </p:nvPicPr>
        <p:blipFill>
          <a:blip r:embed="rId2"/>
          <a:srcRect t="16835" b="78103"/>
          <a:stretch>
            <a:fillRect/>
          </a:stretch>
        </p:blipFill>
        <p:spPr>
          <a:xfrm>
            <a:off x="-81559" y="-4929"/>
            <a:ext cx="12355095" cy="937924"/>
          </a:xfrm>
          <a:prstGeom prst="rect">
            <a:avLst/>
          </a:prstGeom>
          <a:ln w="12700">
            <a:miter lim="400000"/>
          </a:ln>
        </p:spPr>
      </p:pic>
      <p:sp>
        <p:nvSpPr>
          <p:cNvPr id="629" name="TextBox 2"/>
          <p:cNvSpPr txBox="1"/>
          <p:nvPr/>
        </p:nvSpPr>
        <p:spPr>
          <a:xfrm>
            <a:off x="321305" y="164257"/>
            <a:ext cx="11384689" cy="6463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defTabSz="914400">
              <a:defRPr sz="3600">
                <a:latin typeface="NanumSquare_ac Bold"/>
                <a:ea typeface="NanumSquare_ac Bold"/>
                <a:cs typeface="NanumSquare_ac Bold"/>
                <a:sym typeface="NanumSquare_ac Bold"/>
              </a:defRPr>
            </a:lvl1pPr>
          </a:lstStyle>
          <a:p>
            <a:r>
              <a:rPr dirty="0" err="1"/>
              <a:t>기능</a:t>
            </a:r>
            <a:r>
              <a:rPr dirty="0"/>
              <a:t> </a:t>
            </a:r>
            <a:r>
              <a:rPr dirty="0" err="1"/>
              <a:t>구현</a:t>
            </a:r>
            <a:r>
              <a:rPr dirty="0"/>
              <a:t> - </a:t>
            </a:r>
            <a:r>
              <a:rPr lang="en-US" dirty="0"/>
              <a:t>11</a:t>
            </a:r>
            <a:r>
              <a:rPr dirty="0"/>
              <a:t>. </a:t>
            </a:r>
            <a:r>
              <a:rPr lang="ko-KR" altLang="en-US" dirty="0" err="1"/>
              <a:t>찾아오시는길</a:t>
            </a:r>
            <a:endParaRPr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3E648C9-E878-489D-8055-7A91E0ED5F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405" y="1556784"/>
            <a:ext cx="5115639" cy="4629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510376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부제목 2"/>
          <p:cNvSpPr txBox="1"/>
          <p:nvPr/>
        </p:nvSpPr>
        <p:spPr>
          <a:xfrm>
            <a:off x="58091" y="932171"/>
            <a:ext cx="12075818" cy="12492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normAutofit/>
          </a:bodyPr>
          <a:lstStyle/>
          <a:p>
            <a:pPr defTabSz="914400">
              <a:lnSpc>
                <a:spcPct val="90000"/>
              </a:lnSpc>
              <a:spcBef>
                <a:spcPts val="400"/>
              </a:spcBef>
              <a:buSzPct val="100000"/>
              <a:defRPr sz="1200" b="1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lang="en-US" altLang="ko-KR" dirty="0"/>
              <a:t>12. </a:t>
            </a:r>
            <a:r>
              <a:rPr lang="ko-KR" altLang="en-US" dirty="0"/>
              <a:t>실시간채팅문의</a:t>
            </a:r>
            <a:endParaRPr dirty="0"/>
          </a:p>
        </p:txBody>
      </p:sp>
      <p:sp>
        <p:nvSpPr>
          <p:cNvPr id="625" name="직사각형"/>
          <p:cNvSpPr/>
          <p:nvPr/>
        </p:nvSpPr>
        <p:spPr>
          <a:xfrm>
            <a:off x="5645426" y="1096741"/>
            <a:ext cx="6213101" cy="5597001"/>
          </a:xfrm>
          <a:prstGeom prst="rect">
            <a:avLst/>
          </a:prstGeom>
          <a:solidFill>
            <a:srgbClr val="E8F6FC"/>
          </a:solidFill>
          <a:ln>
            <a:solidFill>
              <a:srgbClr val="535353"/>
            </a:solidFill>
          </a:ln>
        </p:spPr>
        <p:txBody>
          <a:bodyPr lIns="45718" tIns="45718" rIns="45718" bIns="45718"/>
          <a:lstStyle/>
          <a:p>
            <a:pPr algn="l"/>
            <a:r>
              <a:rPr lang="ko-KR" altLang="en-US" sz="1200" dirty="0">
                <a:solidFill>
                  <a:schemeClr val="tx1"/>
                </a:solidFill>
                <a:latin typeface="+mn-ea"/>
                <a:ea typeface="+mn-ea"/>
              </a:rPr>
              <a:t>웹 소켓을 이용해 </a:t>
            </a:r>
            <a:endParaRPr lang="en-US" altLang="ko-KR" sz="1200" dirty="0">
              <a:solidFill>
                <a:schemeClr val="tx1"/>
              </a:solidFill>
              <a:latin typeface="+mn-ea"/>
              <a:ea typeface="+mn-ea"/>
            </a:endParaRPr>
          </a:p>
          <a:p>
            <a:pPr algn="l"/>
            <a:endParaRPr lang="en-US" altLang="ko-KR" sz="1200" dirty="0">
              <a:solidFill>
                <a:schemeClr val="tx1"/>
              </a:solidFill>
              <a:latin typeface="+mn-ea"/>
              <a:ea typeface="+mn-ea"/>
            </a:endParaRPr>
          </a:p>
          <a:p>
            <a:pPr algn="l"/>
            <a:r>
              <a:rPr lang="ko-KR" altLang="en-US" sz="1200" dirty="0">
                <a:solidFill>
                  <a:schemeClr val="tx1"/>
                </a:solidFill>
                <a:latin typeface="+mn-ea"/>
                <a:ea typeface="+mn-ea"/>
              </a:rPr>
              <a:t>실시간 채팅 문의 기능을 이용할 수 있다</a:t>
            </a:r>
            <a:r>
              <a:rPr lang="en-US" altLang="ko-KR" sz="1200" dirty="0">
                <a:solidFill>
                  <a:schemeClr val="tx1"/>
                </a:solidFill>
                <a:latin typeface="+mn-ea"/>
                <a:ea typeface="+mn-ea"/>
              </a:rPr>
              <a:t>.</a:t>
            </a:r>
            <a:endParaRPr lang="ko-KR" altLang="en-US" sz="1200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627" name="슬라이드 번호 개체 틀 5"/>
          <p:cNvSpPr txBox="1">
            <a:spLocks noGrp="1"/>
          </p:cNvSpPr>
          <p:nvPr>
            <p:ph type="sldNum" sz="quarter" idx="4294967295"/>
          </p:nvPr>
        </p:nvSpPr>
        <p:spPr>
          <a:xfrm>
            <a:off x="11707575" y="6311014"/>
            <a:ext cx="301904" cy="30733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defRPr sz="1400" b="1"/>
            </a:lvl1pPr>
          </a:lstStyle>
          <a:p>
            <a:fld id="{86CB4B4D-7CA3-9044-876B-883B54F8677D}" type="slidenum">
              <a:t>37</a:t>
            </a:fld>
            <a:endParaRPr/>
          </a:p>
        </p:txBody>
      </p:sp>
      <p:pic>
        <p:nvPicPr>
          <p:cNvPr id="628" name="image28.png" descr="image28.png"/>
          <p:cNvPicPr>
            <a:picLocks noChangeAspect="1"/>
          </p:cNvPicPr>
          <p:nvPr/>
        </p:nvPicPr>
        <p:blipFill>
          <a:blip r:embed="rId2"/>
          <a:srcRect t="16835" b="78103"/>
          <a:stretch>
            <a:fillRect/>
          </a:stretch>
        </p:blipFill>
        <p:spPr>
          <a:xfrm>
            <a:off x="-81559" y="-4929"/>
            <a:ext cx="12355095" cy="937924"/>
          </a:xfrm>
          <a:prstGeom prst="rect">
            <a:avLst/>
          </a:prstGeom>
          <a:ln w="12700">
            <a:miter lim="400000"/>
          </a:ln>
        </p:spPr>
      </p:pic>
      <p:sp>
        <p:nvSpPr>
          <p:cNvPr id="629" name="TextBox 2"/>
          <p:cNvSpPr txBox="1"/>
          <p:nvPr/>
        </p:nvSpPr>
        <p:spPr>
          <a:xfrm>
            <a:off x="321305" y="164257"/>
            <a:ext cx="11384689" cy="6463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defTabSz="914400">
              <a:defRPr sz="3600">
                <a:latin typeface="NanumSquare_ac Bold"/>
                <a:ea typeface="NanumSquare_ac Bold"/>
                <a:cs typeface="NanumSquare_ac Bold"/>
                <a:sym typeface="NanumSquare_ac Bold"/>
              </a:defRPr>
            </a:lvl1pPr>
          </a:lstStyle>
          <a:p>
            <a:r>
              <a:rPr dirty="0" err="1"/>
              <a:t>기능</a:t>
            </a:r>
            <a:r>
              <a:rPr dirty="0"/>
              <a:t> </a:t>
            </a:r>
            <a:r>
              <a:rPr dirty="0" err="1"/>
              <a:t>구현</a:t>
            </a:r>
            <a:r>
              <a:rPr dirty="0"/>
              <a:t> - </a:t>
            </a:r>
            <a:r>
              <a:rPr lang="en-US" dirty="0"/>
              <a:t>12</a:t>
            </a:r>
            <a:r>
              <a:rPr dirty="0"/>
              <a:t>. </a:t>
            </a:r>
            <a:r>
              <a:rPr lang="ko-KR" altLang="en-US" dirty="0"/>
              <a:t>실시간채팅문의</a:t>
            </a:r>
            <a:endParaRPr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4E6A5AA-6622-4096-A793-FD27090DB0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31" y="3118497"/>
            <a:ext cx="5350435" cy="349985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29BF2D0-442F-4E0D-97DF-57E0E5C332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9227" y="1363659"/>
            <a:ext cx="3591339" cy="163242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004601F-CCAB-4772-9323-1BF9CF27C8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3843" y="1917136"/>
            <a:ext cx="409632" cy="447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865394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부제목 2"/>
          <p:cNvSpPr txBox="1"/>
          <p:nvPr/>
        </p:nvSpPr>
        <p:spPr>
          <a:xfrm>
            <a:off x="58091" y="932171"/>
            <a:ext cx="12075818" cy="12492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normAutofit/>
          </a:bodyPr>
          <a:lstStyle/>
          <a:p>
            <a:pPr defTabSz="914400">
              <a:lnSpc>
                <a:spcPct val="90000"/>
              </a:lnSpc>
              <a:spcBef>
                <a:spcPts val="400"/>
              </a:spcBef>
              <a:buSzPct val="100000"/>
              <a:defRPr sz="1200" b="1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lang="en-US" altLang="ko-KR" dirty="0"/>
              <a:t>13. </a:t>
            </a:r>
            <a:r>
              <a:rPr lang="ko-KR" altLang="en-US" dirty="0"/>
              <a:t>아이디 </a:t>
            </a:r>
            <a:r>
              <a:rPr lang="en-US" altLang="ko-KR" dirty="0"/>
              <a:t>&amp; </a:t>
            </a:r>
            <a:r>
              <a:rPr lang="ko-KR" altLang="en-US" dirty="0"/>
              <a:t>비밀번호 찾기</a:t>
            </a:r>
            <a:endParaRPr dirty="0"/>
          </a:p>
        </p:txBody>
      </p:sp>
      <p:sp>
        <p:nvSpPr>
          <p:cNvPr id="625" name="직사각형"/>
          <p:cNvSpPr/>
          <p:nvPr/>
        </p:nvSpPr>
        <p:spPr>
          <a:xfrm>
            <a:off x="5645426" y="1096741"/>
            <a:ext cx="6213101" cy="5597001"/>
          </a:xfrm>
          <a:prstGeom prst="rect">
            <a:avLst/>
          </a:prstGeom>
          <a:solidFill>
            <a:srgbClr val="E8F6FC"/>
          </a:solidFill>
          <a:ln>
            <a:solidFill>
              <a:srgbClr val="535353"/>
            </a:solidFill>
          </a:ln>
        </p:spPr>
        <p:txBody>
          <a:bodyPr lIns="45718" tIns="45718" rIns="45718" bIns="45718"/>
          <a:lstStyle/>
          <a:p>
            <a:pPr algn="l"/>
            <a:r>
              <a:rPr lang="en-US" altLang="ko-KR" sz="1200" dirty="0">
                <a:solidFill>
                  <a:schemeClr val="tx1"/>
                </a:solidFill>
                <a:latin typeface="+mn-ea"/>
                <a:ea typeface="+mn-ea"/>
              </a:rPr>
              <a:t>DB </a:t>
            </a:r>
            <a:r>
              <a:rPr lang="ko-KR" altLang="en-US" sz="1200" dirty="0">
                <a:solidFill>
                  <a:schemeClr val="tx1"/>
                </a:solidFill>
                <a:latin typeface="+mn-ea"/>
                <a:ea typeface="+mn-ea"/>
              </a:rPr>
              <a:t>쿼리문을 사용해 아이디</a:t>
            </a:r>
            <a:r>
              <a:rPr lang="en-US" altLang="ko-KR" sz="1200" dirty="0">
                <a:solidFill>
                  <a:schemeClr val="tx1"/>
                </a:solidFill>
                <a:latin typeface="+mn-ea"/>
                <a:ea typeface="+mn-ea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+mn-ea"/>
                <a:ea typeface="+mn-ea"/>
              </a:rPr>
              <a:t>비밀번호를 찾을 수 있다</a:t>
            </a:r>
            <a:r>
              <a:rPr lang="en-US" altLang="ko-KR" sz="1200" dirty="0">
                <a:solidFill>
                  <a:schemeClr val="tx1"/>
                </a:solidFill>
                <a:latin typeface="+mn-ea"/>
                <a:ea typeface="+mn-ea"/>
              </a:rPr>
              <a:t>.</a:t>
            </a:r>
            <a:endParaRPr lang="ko-KR" altLang="en-US" sz="1200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627" name="슬라이드 번호 개체 틀 5"/>
          <p:cNvSpPr txBox="1">
            <a:spLocks noGrp="1"/>
          </p:cNvSpPr>
          <p:nvPr>
            <p:ph type="sldNum" sz="quarter" idx="4294967295"/>
          </p:nvPr>
        </p:nvSpPr>
        <p:spPr>
          <a:xfrm>
            <a:off x="11707575" y="6311014"/>
            <a:ext cx="301904" cy="30733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defRPr sz="1400" b="1"/>
            </a:lvl1pPr>
          </a:lstStyle>
          <a:p>
            <a:fld id="{86CB4B4D-7CA3-9044-876B-883B54F8677D}" type="slidenum">
              <a:t>38</a:t>
            </a:fld>
            <a:endParaRPr/>
          </a:p>
        </p:txBody>
      </p:sp>
      <p:pic>
        <p:nvPicPr>
          <p:cNvPr id="628" name="image28.png" descr="image28.png"/>
          <p:cNvPicPr>
            <a:picLocks noChangeAspect="1"/>
          </p:cNvPicPr>
          <p:nvPr/>
        </p:nvPicPr>
        <p:blipFill>
          <a:blip r:embed="rId2"/>
          <a:srcRect t="16835" b="78103"/>
          <a:stretch>
            <a:fillRect/>
          </a:stretch>
        </p:blipFill>
        <p:spPr>
          <a:xfrm>
            <a:off x="-81559" y="-4929"/>
            <a:ext cx="12355095" cy="937924"/>
          </a:xfrm>
          <a:prstGeom prst="rect">
            <a:avLst/>
          </a:prstGeom>
          <a:ln w="12700">
            <a:miter lim="400000"/>
          </a:ln>
        </p:spPr>
      </p:pic>
      <p:sp>
        <p:nvSpPr>
          <p:cNvPr id="629" name="TextBox 2"/>
          <p:cNvSpPr txBox="1"/>
          <p:nvPr/>
        </p:nvSpPr>
        <p:spPr>
          <a:xfrm>
            <a:off x="321305" y="164257"/>
            <a:ext cx="11384689" cy="6463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defTabSz="914400">
              <a:defRPr sz="3600">
                <a:latin typeface="NanumSquare_ac Bold"/>
                <a:ea typeface="NanumSquare_ac Bold"/>
                <a:cs typeface="NanumSquare_ac Bold"/>
                <a:sym typeface="NanumSquare_ac Bold"/>
              </a:defRPr>
            </a:lvl1pPr>
          </a:lstStyle>
          <a:p>
            <a:r>
              <a:rPr dirty="0" err="1"/>
              <a:t>기능</a:t>
            </a:r>
            <a:r>
              <a:rPr dirty="0"/>
              <a:t> </a:t>
            </a:r>
            <a:r>
              <a:rPr dirty="0" err="1"/>
              <a:t>구현</a:t>
            </a:r>
            <a:r>
              <a:rPr dirty="0"/>
              <a:t> - </a:t>
            </a:r>
            <a:r>
              <a:rPr lang="en-US" dirty="0"/>
              <a:t>13</a:t>
            </a:r>
            <a:r>
              <a:rPr dirty="0"/>
              <a:t>. </a:t>
            </a:r>
            <a:r>
              <a:rPr lang="ko-KR" altLang="en-US" dirty="0"/>
              <a:t>아이디 </a:t>
            </a:r>
            <a:r>
              <a:rPr lang="en-US" altLang="ko-KR" dirty="0"/>
              <a:t>&amp; </a:t>
            </a:r>
            <a:r>
              <a:rPr lang="ko-KR" altLang="en-US" dirty="0"/>
              <a:t>비밀번호 찾기 </a:t>
            </a:r>
            <a:endParaRPr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ECEF860-815E-4CC3-93C8-670D9B3120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91" y="1341653"/>
            <a:ext cx="3135683" cy="134985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F62AF17-2C76-4F2C-8298-EC60D6E467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20" y="6133999"/>
            <a:ext cx="1743318" cy="72400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F69DBFF-236D-4402-A56E-8B4B5A091A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9351" y="2836399"/>
            <a:ext cx="1476581" cy="156231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4239789-4D44-4B43-AE5D-C7BAF28301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03577" y="3915773"/>
            <a:ext cx="1590897" cy="164805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A7C288D-7ADF-4F9F-B94A-9DDC7197E2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97426" y="2473030"/>
            <a:ext cx="2963638" cy="134069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596983016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부제목 2"/>
          <p:cNvSpPr txBox="1"/>
          <p:nvPr/>
        </p:nvSpPr>
        <p:spPr>
          <a:xfrm>
            <a:off x="58091" y="932171"/>
            <a:ext cx="12075818" cy="12492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normAutofit/>
          </a:bodyPr>
          <a:lstStyle/>
          <a:p>
            <a:pPr defTabSz="914400">
              <a:lnSpc>
                <a:spcPct val="90000"/>
              </a:lnSpc>
              <a:spcBef>
                <a:spcPts val="400"/>
              </a:spcBef>
              <a:buSzPct val="100000"/>
              <a:defRPr sz="1200" b="1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lang="en-US" altLang="ko-KR" dirty="0"/>
              <a:t>14. </a:t>
            </a:r>
            <a:r>
              <a:rPr lang="ko-KR" altLang="en-US" dirty="0"/>
              <a:t>회원정보 수정</a:t>
            </a:r>
            <a:endParaRPr dirty="0"/>
          </a:p>
        </p:txBody>
      </p:sp>
      <p:sp>
        <p:nvSpPr>
          <p:cNvPr id="625" name="직사각형"/>
          <p:cNvSpPr/>
          <p:nvPr/>
        </p:nvSpPr>
        <p:spPr>
          <a:xfrm>
            <a:off x="5645426" y="1096741"/>
            <a:ext cx="6213101" cy="5597001"/>
          </a:xfrm>
          <a:prstGeom prst="rect">
            <a:avLst/>
          </a:prstGeom>
          <a:solidFill>
            <a:srgbClr val="E8F6FC"/>
          </a:solidFill>
          <a:ln>
            <a:solidFill>
              <a:srgbClr val="535353"/>
            </a:solidFill>
          </a:ln>
        </p:spPr>
        <p:txBody>
          <a:bodyPr lIns="45718" tIns="45718" rIns="45718" bIns="45718"/>
          <a:lstStyle/>
          <a:p>
            <a:pPr algn="l"/>
            <a:r>
              <a:rPr lang="ko-KR" altLang="en-US" sz="1200" dirty="0">
                <a:solidFill>
                  <a:schemeClr val="tx1"/>
                </a:solidFill>
                <a:latin typeface="+mn-ea"/>
                <a:ea typeface="+mn-ea"/>
              </a:rPr>
              <a:t>아이디를 제외한 가입 정보를 수정할 수 있다</a:t>
            </a:r>
            <a:r>
              <a:rPr lang="en-US" altLang="ko-KR" sz="1200" dirty="0">
                <a:solidFill>
                  <a:schemeClr val="tx1"/>
                </a:solidFill>
                <a:latin typeface="+mn-ea"/>
                <a:ea typeface="+mn-ea"/>
              </a:rPr>
              <a:t>.</a:t>
            </a:r>
            <a:endParaRPr lang="ko-KR" altLang="en-US" sz="1200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627" name="슬라이드 번호 개체 틀 5"/>
          <p:cNvSpPr txBox="1">
            <a:spLocks noGrp="1"/>
          </p:cNvSpPr>
          <p:nvPr>
            <p:ph type="sldNum" sz="quarter" idx="4294967295"/>
          </p:nvPr>
        </p:nvSpPr>
        <p:spPr>
          <a:xfrm>
            <a:off x="11707575" y="6311014"/>
            <a:ext cx="301904" cy="307337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>
              <a:defRPr sz="1400" b="1"/>
            </a:lvl1pPr>
          </a:lstStyle>
          <a:p>
            <a:fld id="{86CB4B4D-7CA3-9044-876B-883B54F8677D}" type="slidenum">
              <a:t>39</a:t>
            </a:fld>
            <a:endParaRPr/>
          </a:p>
        </p:txBody>
      </p:sp>
      <p:pic>
        <p:nvPicPr>
          <p:cNvPr id="628" name="image28.png" descr="image28.png"/>
          <p:cNvPicPr>
            <a:picLocks noChangeAspect="1"/>
          </p:cNvPicPr>
          <p:nvPr/>
        </p:nvPicPr>
        <p:blipFill>
          <a:blip r:embed="rId2"/>
          <a:srcRect t="16835" b="78103"/>
          <a:stretch>
            <a:fillRect/>
          </a:stretch>
        </p:blipFill>
        <p:spPr>
          <a:xfrm>
            <a:off x="-81559" y="-4929"/>
            <a:ext cx="12355095" cy="937924"/>
          </a:xfrm>
          <a:prstGeom prst="rect">
            <a:avLst/>
          </a:prstGeom>
          <a:ln w="12700">
            <a:miter lim="400000"/>
          </a:ln>
        </p:spPr>
      </p:pic>
      <p:sp>
        <p:nvSpPr>
          <p:cNvPr id="629" name="TextBox 2"/>
          <p:cNvSpPr txBox="1"/>
          <p:nvPr/>
        </p:nvSpPr>
        <p:spPr>
          <a:xfrm>
            <a:off x="321305" y="164257"/>
            <a:ext cx="11384689" cy="6463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defTabSz="914400">
              <a:defRPr sz="3600">
                <a:latin typeface="NanumSquare_ac Bold"/>
                <a:ea typeface="NanumSquare_ac Bold"/>
                <a:cs typeface="NanumSquare_ac Bold"/>
                <a:sym typeface="NanumSquare_ac Bold"/>
              </a:defRPr>
            </a:lvl1pPr>
          </a:lstStyle>
          <a:p>
            <a:r>
              <a:rPr dirty="0" err="1"/>
              <a:t>기능</a:t>
            </a:r>
            <a:r>
              <a:rPr dirty="0"/>
              <a:t> </a:t>
            </a:r>
            <a:r>
              <a:rPr dirty="0" err="1"/>
              <a:t>구현</a:t>
            </a:r>
            <a:r>
              <a:rPr dirty="0"/>
              <a:t> - </a:t>
            </a:r>
            <a:r>
              <a:rPr lang="en-US" dirty="0"/>
              <a:t>14</a:t>
            </a:r>
            <a:r>
              <a:rPr dirty="0"/>
              <a:t>. </a:t>
            </a:r>
            <a:r>
              <a:rPr lang="ko-KR" altLang="en-US" dirty="0"/>
              <a:t>회원정보 수정</a:t>
            </a:r>
            <a:endParaRPr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56E10A3-EFAA-494C-A8A1-7AF5800BBC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04698"/>
            <a:ext cx="5505799" cy="3848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510715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image28.png" descr="image28.png"/>
          <p:cNvPicPr>
            <a:picLocks noChangeAspect="1"/>
          </p:cNvPicPr>
          <p:nvPr/>
        </p:nvPicPr>
        <p:blipFill>
          <a:blip r:embed="rId2"/>
          <a:srcRect t="16835" b="78103"/>
          <a:stretch>
            <a:fillRect/>
          </a:stretch>
        </p:blipFill>
        <p:spPr>
          <a:xfrm>
            <a:off x="-81582" y="-4929"/>
            <a:ext cx="12355098" cy="937924"/>
          </a:xfrm>
          <a:prstGeom prst="rect">
            <a:avLst/>
          </a:prstGeom>
          <a:ln w="12700">
            <a:miter lim="400000"/>
          </a:ln>
        </p:spPr>
      </p:pic>
      <p:sp>
        <p:nvSpPr>
          <p:cNvPr id="368" name="TextBox 59"/>
          <p:cNvSpPr txBox="1"/>
          <p:nvPr/>
        </p:nvSpPr>
        <p:spPr>
          <a:xfrm>
            <a:off x="302081" y="164257"/>
            <a:ext cx="1107998" cy="599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defTabSz="914400">
              <a:defRPr sz="3600">
                <a:latin typeface="NanumSquare_ac Bold"/>
                <a:ea typeface="NanumSquare_ac Bold"/>
                <a:cs typeface="NanumSquare_ac Bold"/>
                <a:sym typeface="NanumSquare_ac Bold"/>
              </a:defRPr>
            </a:lvl1pPr>
          </a:lstStyle>
          <a:p>
            <a:r>
              <a:t>목차</a:t>
            </a:r>
          </a:p>
        </p:txBody>
      </p:sp>
      <p:sp>
        <p:nvSpPr>
          <p:cNvPr id="369" name="직사각형 62"/>
          <p:cNvSpPr/>
          <p:nvPr/>
        </p:nvSpPr>
        <p:spPr>
          <a:xfrm>
            <a:off x="1259058" y="2285861"/>
            <a:ext cx="3253828" cy="557866"/>
          </a:xfrm>
          <a:prstGeom prst="rect">
            <a:avLst/>
          </a:prstGeom>
          <a:solidFill>
            <a:schemeClr val="accent1">
              <a:lumOff val="20196"/>
            </a:scheme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914400">
              <a:defRPr>
                <a:latin typeface="NanumSquareRound Bold"/>
                <a:ea typeface="NanumSquareRound Bold"/>
                <a:cs typeface="NanumSquareRound Bold"/>
                <a:sym typeface="NanumSquareRound Bold"/>
              </a:defRPr>
            </a:pPr>
            <a:endParaRPr/>
          </a:p>
        </p:txBody>
      </p:sp>
      <p:sp>
        <p:nvSpPr>
          <p:cNvPr id="370" name="직사각형 61"/>
          <p:cNvSpPr/>
          <p:nvPr/>
        </p:nvSpPr>
        <p:spPr>
          <a:xfrm>
            <a:off x="354969" y="2285861"/>
            <a:ext cx="640828" cy="557866"/>
          </a:xfrm>
          <a:prstGeom prst="rect">
            <a:avLst/>
          </a:prstGeom>
          <a:solidFill>
            <a:schemeClr val="accent1">
              <a:lumOff val="20196"/>
            </a:scheme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914400">
              <a:defRPr>
                <a:latin typeface="NanumSquareRound Regular"/>
                <a:ea typeface="NanumSquareRound Regular"/>
                <a:cs typeface="NanumSquareRound Regular"/>
                <a:sym typeface="NanumSquareRound Regular"/>
              </a:defRPr>
            </a:pPr>
            <a:endParaRPr/>
          </a:p>
        </p:txBody>
      </p:sp>
      <p:sp>
        <p:nvSpPr>
          <p:cNvPr id="371" name="TextBox 63"/>
          <p:cNvSpPr txBox="1"/>
          <p:nvPr/>
        </p:nvSpPr>
        <p:spPr>
          <a:xfrm>
            <a:off x="500068" y="2396900"/>
            <a:ext cx="350633" cy="3512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 defTabSz="914400">
              <a:defRPr>
                <a:latin typeface="NanumSquareRound Bold"/>
                <a:ea typeface="NanumSquareRound Bold"/>
                <a:cs typeface="NanumSquareRound Bold"/>
                <a:sym typeface="NanumSquareRound Bold"/>
              </a:defRPr>
            </a:lvl1pPr>
          </a:lstStyle>
          <a:p>
            <a:r>
              <a:t>1</a:t>
            </a:r>
          </a:p>
        </p:txBody>
      </p:sp>
      <p:sp>
        <p:nvSpPr>
          <p:cNvPr id="372" name="TextBox 64"/>
          <p:cNvSpPr txBox="1"/>
          <p:nvPr/>
        </p:nvSpPr>
        <p:spPr>
          <a:xfrm>
            <a:off x="1415368" y="2399368"/>
            <a:ext cx="2712253" cy="2893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defTabSz="914400">
              <a:defRPr sz="1400" spc="-175">
                <a:latin typeface="NanumSquareRound Regular"/>
                <a:ea typeface="NanumSquareRound Regular"/>
                <a:cs typeface="NanumSquareRound Regular"/>
                <a:sym typeface="NanumSquareRound Regular"/>
              </a:defRPr>
            </a:lvl1pPr>
          </a:lstStyle>
          <a:p>
            <a:r>
              <a:t>개발  환경  &amp;  개발  계획표</a:t>
            </a:r>
          </a:p>
        </p:txBody>
      </p:sp>
      <p:sp>
        <p:nvSpPr>
          <p:cNvPr id="373" name="직사각형 120"/>
          <p:cNvSpPr/>
          <p:nvPr/>
        </p:nvSpPr>
        <p:spPr>
          <a:xfrm>
            <a:off x="4731880" y="2283929"/>
            <a:ext cx="964348" cy="557862"/>
          </a:xfrm>
          <a:prstGeom prst="rect">
            <a:avLst/>
          </a:prstGeom>
          <a:solidFill>
            <a:schemeClr val="accent1">
              <a:lumOff val="20196"/>
            </a:scheme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914400">
              <a:defRPr sz="1400">
                <a:latin typeface="NanumSquareRound Bold"/>
                <a:ea typeface="NanumSquareRound Bold"/>
                <a:cs typeface="NanumSquareRound Bold"/>
                <a:sym typeface="NanumSquareRound Bold"/>
              </a:defRPr>
            </a:pPr>
            <a:endParaRPr/>
          </a:p>
        </p:txBody>
      </p:sp>
      <p:sp>
        <p:nvSpPr>
          <p:cNvPr id="374" name="TextBox 121"/>
          <p:cNvSpPr txBox="1"/>
          <p:nvPr/>
        </p:nvSpPr>
        <p:spPr>
          <a:xfrm>
            <a:off x="4735872" y="2378193"/>
            <a:ext cx="936556" cy="3077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 defTabSz="914400">
              <a:defRPr sz="1400">
                <a:latin typeface="NanumSquareRound Regular"/>
                <a:ea typeface="NanumSquareRound Regular"/>
                <a:cs typeface="NanumSquareRound Regular"/>
                <a:sym typeface="NanumSquareRound Regular"/>
              </a:defRPr>
            </a:lvl1pPr>
          </a:lstStyle>
          <a:p>
            <a:r>
              <a:rPr lang="en-US" dirty="0"/>
              <a:t>5</a:t>
            </a:r>
            <a:r>
              <a:rPr dirty="0"/>
              <a:t>p~</a:t>
            </a:r>
            <a:r>
              <a:rPr lang="en-US" dirty="0"/>
              <a:t>6</a:t>
            </a:r>
            <a:r>
              <a:rPr dirty="0"/>
              <a:t>p</a:t>
            </a:r>
          </a:p>
        </p:txBody>
      </p:sp>
      <p:sp>
        <p:nvSpPr>
          <p:cNvPr id="375" name="직사각형 66"/>
          <p:cNvSpPr/>
          <p:nvPr/>
        </p:nvSpPr>
        <p:spPr>
          <a:xfrm>
            <a:off x="1259058" y="3047500"/>
            <a:ext cx="3253826" cy="557867"/>
          </a:xfrm>
          <a:prstGeom prst="rect">
            <a:avLst/>
          </a:prstGeom>
          <a:solidFill>
            <a:srgbClr val="84B4D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914400">
              <a:defRPr>
                <a:latin typeface="NanumSquareRound Bold"/>
                <a:ea typeface="NanumSquareRound Bold"/>
                <a:cs typeface="NanumSquareRound Bold"/>
                <a:sym typeface="NanumSquareRound Bold"/>
              </a:defRPr>
            </a:pPr>
            <a:endParaRPr/>
          </a:p>
        </p:txBody>
      </p:sp>
      <p:sp>
        <p:nvSpPr>
          <p:cNvPr id="376" name="직사각형 65"/>
          <p:cNvSpPr/>
          <p:nvPr/>
        </p:nvSpPr>
        <p:spPr>
          <a:xfrm>
            <a:off x="354969" y="3047500"/>
            <a:ext cx="640828" cy="557867"/>
          </a:xfrm>
          <a:prstGeom prst="rect">
            <a:avLst/>
          </a:prstGeom>
          <a:solidFill>
            <a:srgbClr val="84B4D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914400">
              <a:defRPr>
                <a:latin typeface="NanumSquareRound Bold"/>
                <a:ea typeface="NanumSquareRound Bold"/>
                <a:cs typeface="NanumSquareRound Bold"/>
                <a:sym typeface="NanumSquareRound Bold"/>
              </a:defRPr>
            </a:pPr>
            <a:endParaRPr/>
          </a:p>
        </p:txBody>
      </p:sp>
      <p:sp>
        <p:nvSpPr>
          <p:cNvPr id="377" name="TextBox 67"/>
          <p:cNvSpPr txBox="1"/>
          <p:nvPr/>
        </p:nvSpPr>
        <p:spPr>
          <a:xfrm>
            <a:off x="500068" y="3150791"/>
            <a:ext cx="370582" cy="3512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 defTabSz="914400">
              <a:defRPr>
                <a:latin typeface="NanumSquareRound Bold"/>
                <a:ea typeface="NanumSquareRound Bold"/>
                <a:cs typeface="NanumSquareRound Bold"/>
                <a:sym typeface="NanumSquareRound Bold"/>
              </a:defRPr>
            </a:lvl1pPr>
          </a:lstStyle>
          <a:p>
            <a:r>
              <a:t>2</a:t>
            </a:r>
          </a:p>
        </p:txBody>
      </p:sp>
      <p:sp>
        <p:nvSpPr>
          <p:cNvPr id="378" name="TextBox 68"/>
          <p:cNvSpPr txBox="1"/>
          <p:nvPr/>
        </p:nvSpPr>
        <p:spPr>
          <a:xfrm>
            <a:off x="1404912" y="3161688"/>
            <a:ext cx="2712255" cy="2893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defTabSz="914400">
              <a:defRPr sz="1400" spc="-175">
                <a:latin typeface="NanumSquareRound Regular"/>
                <a:ea typeface="NanumSquareRound Regular"/>
                <a:cs typeface="NanumSquareRound Regular"/>
                <a:sym typeface="NanumSquareRound Regular"/>
              </a:defRPr>
            </a:lvl1pPr>
          </a:lstStyle>
          <a:p>
            <a:r>
              <a:t>요구사항  정의서</a:t>
            </a:r>
          </a:p>
        </p:txBody>
      </p:sp>
      <p:sp>
        <p:nvSpPr>
          <p:cNvPr id="379" name="직사각형 123"/>
          <p:cNvSpPr/>
          <p:nvPr/>
        </p:nvSpPr>
        <p:spPr>
          <a:xfrm>
            <a:off x="4731880" y="3045567"/>
            <a:ext cx="964348" cy="557865"/>
          </a:xfrm>
          <a:prstGeom prst="rect">
            <a:avLst/>
          </a:prstGeom>
          <a:solidFill>
            <a:srgbClr val="84B4D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914400">
              <a:defRPr>
                <a:latin typeface="NanumSquareRound Bold"/>
                <a:ea typeface="NanumSquareRound Bold"/>
                <a:cs typeface="NanumSquareRound Bold"/>
                <a:sym typeface="NanumSquareRound Bold"/>
              </a:defRPr>
            </a:pPr>
            <a:endParaRPr/>
          </a:p>
        </p:txBody>
      </p:sp>
      <p:sp>
        <p:nvSpPr>
          <p:cNvPr id="380" name="TextBox 124"/>
          <p:cNvSpPr txBox="1"/>
          <p:nvPr/>
        </p:nvSpPr>
        <p:spPr>
          <a:xfrm>
            <a:off x="4758754" y="3194929"/>
            <a:ext cx="929232" cy="3077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 defTabSz="914400">
              <a:defRPr sz="1400">
                <a:latin typeface="NanumSquareRound Regular"/>
                <a:ea typeface="NanumSquareRound Regular"/>
                <a:cs typeface="NanumSquareRound Regular"/>
                <a:sym typeface="NanumSquareRound Regular"/>
              </a:defRPr>
            </a:lvl1pPr>
          </a:lstStyle>
          <a:p>
            <a:r>
              <a:rPr lang="en-US" dirty="0"/>
              <a:t>7</a:t>
            </a:r>
            <a:r>
              <a:rPr dirty="0"/>
              <a:t>p~</a:t>
            </a:r>
            <a:r>
              <a:rPr lang="en-US" dirty="0"/>
              <a:t>8</a:t>
            </a:r>
            <a:r>
              <a:rPr dirty="0"/>
              <a:t>p</a:t>
            </a:r>
          </a:p>
        </p:txBody>
      </p:sp>
      <p:sp>
        <p:nvSpPr>
          <p:cNvPr id="381" name="직사각형 70"/>
          <p:cNvSpPr/>
          <p:nvPr/>
        </p:nvSpPr>
        <p:spPr>
          <a:xfrm>
            <a:off x="1259058" y="3789760"/>
            <a:ext cx="3253826" cy="557866"/>
          </a:xfrm>
          <a:prstGeom prst="rect">
            <a:avLst/>
          </a:prstGeom>
          <a:solidFill>
            <a:schemeClr val="accent1">
              <a:lumOff val="20196"/>
            </a:scheme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914400">
              <a:defRPr>
                <a:latin typeface="NanumSquareRound Bold"/>
                <a:ea typeface="NanumSquareRound Bold"/>
                <a:cs typeface="NanumSquareRound Bold"/>
                <a:sym typeface="NanumSquareRound Bold"/>
              </a:defRPr>
            </a:pPr>
            <a:endParaRPr/>
          </a:p>
        </p:txBody>
      </p:sp>
      <p:sp>
        <p:nvSpPr>
          <p:cNvPr id="382" name="직사각형 69"/>
          <p:cNvSpPr/>
          <p:nvPr/>
        </p:nvSpPr>
        <p:spPr>
          <a:xfrm>
            <a:off x="354969" y="3789760"/>
            <a:ext cx="640828" cy="557866"/>
          </a:xfrm>
          <a:prstGeom prst="rect">
            <a:avLst/>
          </a:prstGeom>
          <a:solidFill>
            <a:schemeClr val="accent1">
              <a:lumOff val="20196"/>
            </a:scheme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914400">
              <a:defRPr>
                <a:latin typeface="NanumSquareRound Regular"/>
                <a:ea typeface="NanumSquareRound Regular"/>
                <a:cs typeface="NanumSquareRound Regular"/>
                <a:sym typeface="NanumSquareRound Regular"/>
              </a:defRPr>
            </a:pPr>
            <a:endParaRPr/>
          </a:p>
        </p:txBody>
      </p:sp>
      <p:sp>
        <p:nvSpPr>
          <p:cNvPr id="383" name="TextBox 71"/>
          <p:cNvSpPr txBox="1"/>
          <p:nvPr/>
        </p:nvSpPr>
        <p:spPr>
          <a:xfrm>
            <a:off x="500068" y="3883545"/>
            <a:ext cx="350633" cy="3512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 defTabSz="914400">
              <a:defRPr>
                <a:latin typeface="NanumSquareRound Bold"/>
                <a:ea typeface="NanumSquareRound Bold"/>
                <a:cs typeface="NanumSquareRound Bold"/>
                <a:sym typeface="NanumSquareRound Bold"/>
              </a:defRPr>
            </a:lvl1pPr>
          </a:lstStyle>
          <a:p>
            <a:r>
              <a:t>3</a:t>
            </a:r>
          </a:p>
        </p:txBody>
      </p:sp>
      <p:sp>
        <p:nvSpPr>
          <p:cNvPr id="384" name="TextBox 72"/>
          <p:cNvSpPr txBox="1"/>
          <p:nvPr/>
        </p:nvSpPr>
        <p:spPr>
          <a:xfrm>
            <a:off x="1412851" y="3911872"/>
            <a:ext cx="2712253" cy="2893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defTabSz="914400">
              <a:defRPr sz="1400" spc="-175">
                <a:latin typeface="NanumSquareRound Regular"/>
                <a:ea typeface="NanumSquareRound Regular"/>
                <a:cs typeface="NanumSquareRound Regular"/>
                <a:sym typeface="NanumSquareRound Regular"/>
              </a:defRPr>
            </a:lvl1pPr>
          </a:lstStyle>
          <a:p>
            <a:r>
              <a:t>클래스  다이어그램</a:t>
            </a:r>
          </a:p>
        </p:txBody>
      </p:sp>
      <p:sp>
        <p:nvSpPr>
          <p:cNvPr id="385" name="직사각형 138"/>
          <p:cNvSpPr/>
          <p:nvPr/>
        </p:nvSpPr>
        <p:spPr>
          <a:xfrm>
            <a:off x="4725708" y="3777336"/>
            <a:ext cx="964348" cy="557866"/>
          </a:xfrm>
          <a:prstGeom prst="rect">
            <a:avLst/>
          </a:prstGeom>
          <a:solidFill>
            <a:schemeClr val="accent1">
              <a:lumOff val="20196"/>
            </a:scheme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914400">
              <a:defRPr sz="1400">
                <a:latin typeface="NanumSquareRound Bold"/>
                <a:ea typeface="NanumSquareRound Bold"/>
                <a:cs typeface="NanumSquareRound Bold"/>
                <a:sym typeface="NanumSquareRound Bold"/>
              </a:defRPr>
            </a:pPr>
            <a:endParaRPr/>
          </a:p>
        </p:txBody>
      </p:sp>
      <p:sp>
        <p:nvSpPr>
          <p:cNvPr id="386" name="TextBox 139"/>
          <p:cNvSpPr txBox="1"/>
          <p:nvPr/>
        </p:nvSpPr>
        <p:spPr>
          <a:xfrm>
            <a:off x="4731556" y="3921369"/>
            <a:ext cx="940871" cy="3077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 defTabSz="914400">
              <a:defRPr sz="1400">
                <a:latin typeface="NanumSquareRound Regular"/>
                <a:ea typeface="NanumSquareRound Regular"/>
                <a:cs typeface="NanumSquareRound Regular"/>
                <a:sym typeface="NanumSquareRound Regular"/>
              </a:defRPr>
            </a:lvl1pPr>
          </a:lstStyle>
          <a:p>
            <a:r>
              <a:rPr lang="en-US" dirty="0"/>
              <a:t>9</a:t>
            </a:r>
            <a:r>
              <a:rPr dirty="0"/>
              <a:t>p~</a:t>
            </a:r>
            <a:r>
              <a:rPr lang="en-US" dirty="0"/>
              <a:t>19</a:t>
            </a:r>
            <a:r>
              <a:rPr dirty="0"/>
              <a:t>p</a:t>
            </a:r>
          </a:p>
        </p:txBody>
      </p:sp>
      <p:sp>
        <p:nvSpPr>
          <p:cNvPr id="387" name="직사각형 76"/>
          <p:cNvSpPr/>
          <p:nvPr/>
        </p:nvSpPr>
        <p:spPr>
          <a:xfrm>
            <a:off x="1259058" y="4507784"/>
            <a:ext cx="3253828" cy="557866"/>
          </a:xfrm>
          <a:prstGeom prst="rect">
            <a:avLst/>
          </a:prstGeom>
          <a:solidFill>
            <a:srgbClr val="84B4D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914400">
              <a:defRPr>
                <a:latin typeface="NanumSquareRound Bold"/>
                <a:ea typeface="NanumSquareRound Bold"/>
                <a:cs typeface="NanumSquareRound Bold"/>
                <a:sym typeface="NanumSquareRound Bold"/>
              </a:defRPr>
            </a:pPr>
            <a:endParaRPr/>
          </a:p>
        </p:txBody>
      </p:sp>
      <p:sp>
        <p:nvSpPr>
          <p:cNvPr id="388" name="직사각형 75"/>
          <p:cNvSpPr/>
          <p:nvPr/>
        </p:nvSpPr>
        <p:spPr>
          <a:xfrm>
            <a:off x="354970" y="4507784"/>
            <a:ext cx="640826" cy="557866"/>
          </a:xfrm>
          <a:prstGeom prst="rect">
            <a:avLst/>
          </a:prstGeom>
          <a:solidFill>
            <a:srgbClr val="84B4D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914400">
              <a:defRPr>
                <a:latin typeface="NanumSquareRound Bold"/>
                <a:ea typeface="NanumSquareRound Bold"/>
                <a:cs typeface="NanumSquareRound Bold"/>
                <a:sym typeface="NanumSquareRound Bold"/>
              </a:defRPr>
            </a:pPr>
            <a:endParaRPr/>
          </a:p>
        </p:txBody>
      </p:sp>
      <p:sp>
        <p:nvSpPr>
          <p:cNvPr id="389" name="TextBox 77"/>
          <p:cNvSpPr txBox="1"/>
          <p:nvPr/>
        </p:nvSpPr>
        <p:spPr>
          <a:xfrm>
            <a:off x="500068" y="4613993"/>
            <a:ext cx="350633" cy="3512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 defTabSz="914400">
              <a:defRPr>
                <a:latin typeface="NanumSquareRound Bold"/>
                <a:ea typeface="NanumSquareRound Bold"/>
                <a:cs typeface="NanumSquareRound Bold"/>
                <a:sym typeface="NanumSquareRound Bold"/>
              </a:defRPr>
            </a:lvl1pPr>
          </a:lstStyle>
          <a:p>
            <a:r>
              <a:t>4</a:t>
            </a:r>
          </a:p>
        </p:txBody>
      </p:sp>
      <p:sp>
        <p:nvSpPr>
          <p:cNvPr id="390" name="TextBox 78"/>
          <p:cNvSpPr txBox="1"/>
          <p:nvPr/>
        </p:nvSpPr>
        <p:spPr>
          <a:xfrm>
            <a:off x="1420672" y="4633043"/>
            <a:ext cx="2712250" cy="2893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defTabSz="914400">
              <a:defRPr sz="1400" spc="-175">
                <a:latin typeface="NanumSquareRound Regular"/>
                <a:ea typeface="NanumSquareRound Regular"/>
                <a:cs typeface="NanumSquareRound Regular"/>
                <a:sym typeface="NanumSquareRound Regular"/>
              </a:defRPr>
            </a:lvl1pPr>
          </a:lstStyle>
          <a:p>
            <a:r>
              <a:t>전체  흐름도</a:t>
            </a:r>
          </a:p>
        </p:txBody>
      </p:sp>
      <p:sp>
        <p:nvSpPr>
          <p:cNvPr id="391" name="직사각형 141"/>
          <p:cNvSpPr/>
          <p:nvPr/>
        </p:nvSpPr>
        <p:spPr>
          <a:xfrm>
            <a:off x="4719539" y="4507784"/>
            <a:ext cx="964348" cy="557866"/>
          </a:xfrm>
          <a:prstGeom prst="rect">
            <a:avLst/>
          </a:prstGeom>
          <a:solidFill>
            <a:srgbClr val="84B4D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914400">
              <a:defRPr>
                <a:latin typeface="NanumSquareRound Bold"/>
                <a:ea typeface="NanumSquareRound Bold"/>
                <a:cs typeface="NanumSquareRound Bold"/>
                <a:sym typeface="NanumSquareRound Bold"/>
              </a:defRPr>
            </a:pPr>
            <a:endParaRPr/>
          </a:p>
        </p:txBody>
      </p:sp>
      <p:sp>
        <p:nvSpPr>
          <p:cNvPr id="392" name="TextBox 142"/>
          <p:cNvSpPr txBox="1"/>
          <p:nvPr/>
        </p:nvSpPr>
        <p:spPr>
          <a:xfrm>
            <a:off x="4735872" y="4633043"/>
            <a:ext cx="944018" cy="3077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 defTabSz="914400">
              <a:defRPr sz="1400">
                <a:latin typeface="NanumSquareRound Regular"/>
                <a:ea typeface="NanumSquareRound Regular"/>
                <a:cs typeface="NanumSquareRound Regular"/>
                <a:sym typeface="NanumSquareRound Regular"/>
              </a:defRPr>
            </a:lvl1pPr>
          </a:lstStyle>
          <a:p>
            <a:r>
              <a:rPr lang="en-US" dirty="0"/>
              <a:t>20</a:t>
            </a:r>
            <a:r>
              <a:rPr dirty="0"/>
              <a:t>p~</a:t>
            </a:r>
            <a:r>
              <a:rPr lang="en-US" dirty="0"/>
              <a:t>23</a:t>
            </a:r>
            <a:r>
              <a:rPr dirty="0"/>
              <a:t>p</a:t>
            </a:r>
          </a:p>
        </p:txBody>
      </p:sp>
      <p:sp>
        <p:nvSpPr>
          <p:cNvPr id="393" name="직사각형 80"/>
          <p:cNvSpPr/>
          <p:nvPr/>
        </p:nvSpPr>
        <p:spPr>
          <a:xfrm>
            <a:off x="7232367" y="2323844"/>
            <a:ext cx="3253824" cy="557862"/>
          </a:xfrm>
          <a:prstGeom prst="rect">
            <a:avLst/>
          </a:prstGeom>
          <a:solidFill>
            <a:schemeClr val="accent1">
              <a:lumOff val="20196"/>
            </a:scheme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914400">
              <a:defRPr>
                <a:latin typeface="NanumSquareRound Bold"/>
                <a:ea typeface="NanumSquareRound Bold"/>
                <a:cs typeface="NanumSquareRound Bold"/>
                <a:sym typeface="NanumSquareRound Bold"/>
              </a:defRPr>
            </a:pPr>
            <a:endParaRPr/>
          </a:p>
        </p:txBody>
      </p:sp>
      <p:sp>
        <p:nvSpPr>
          <p:cNvPr id="394" name="TextBox 82"/>
          <p:cNvSpPr txBox="1"/>
          <p:nvPr/>
        </p:nvSpPr>
        <p:spPr>
          <a:xfrm>
            <a:off x="7393974" y="2452646"/>
            <a:ext cx="2712255" cy="2893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defTabSz="914400">
              <a:defRPr sz="1400" spc="-175">
                <a:latin typeface="NanumSquareRound Regular"/>
                <a:ea typeface="NanumSquareRound Regular"/>
                <a:cs typeface="NanumSquareRound Regular"/>
                <a:sym typeface="NanumSquareRound Regular"/>
              </a:defRPr>
            </a:lvl1pPr>
          </a:lstStyle>
          <a:p>
            <a:r>
              <a:t>기능  구현</a:t>
            </a:r>
          </a:p>
        </p:txBody>
      </p:sp>
      <p:sp>
        <p:nvSpPr>
          <p:cNvPr id="395" name="직사각형 114"/>
          <p:cNvSpPr/>
          <p:nvPr/>
        </p:nvSpPr>
        <p:spPr>
          <a:xfrm>
            <a:off x="6328281" y="2323844"/>
            <a:ext cx="640824" cy="557862"/>
          </a:xfrm>
          <a:prstGeom prst="rect">
            <a:avLst/>
          </a:prstGeom>
          <a:solidFill>
            <a:schemeClr val="accent1">
              <a:lumOff val="20196"/>
            </a:scheme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914400">
              <a:defRPr>
                <a:latin typeface="NanumSquareRound Regular"/>
                <a:ea typeface="NanumSquareRound Regular"/>
                <a:cs typeface="NanumSquareRound Regular"/>
                <a:sym typeface="NanumSquareRound Regular"/>
              </a:defRPr>
            </a:pPr>
            <a:endParaRPr/>
          </a:p>
        </p:txBody>
      </p:sp>
      <p:sp>
        <p:nvSpPr>
          <p:cNvPr id="396" name="TextBox 115"/>
          <p:cNvSpPr txBox="1"/>
          <p:nvPr/>
        </p:nvSpPr>
        <p:spPr>
          <a:xfrm>
            <a:off x="6467556" y="2431738"/>
            <a:ext cx="350631" cy="3512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 defTabSz="914400">
              <a:defRPr>
                <a:latin typeface="NanumSquareRound Bold"/>
                <a:ea typeface="NanumSquareRound Bold"/>
                <a:cs typeface="NanumSquareRound Bold"/>
                <a:sym typeface="NanumSquareRound Bold"/>
              </a:defRPr>
            </a:lvl1pPr>
          </a:lstStyle>
          <a:p>
            <a:r>
              <a:t>5</a:t>
            </a:r>
          </a:p>
        </p:txBody>
      </p:sp>
      <p:sp>
        <p:nvSpPr>
          <p:cNvPr id="397" name="직사각형 144"/>
          <p:cNvSpPr/>
          <p:nvPr/>
        </p:nvSpPr>
        <p:spPr>
          <a:xfrm>
            <a:off x="10687884" y="2329152"/>
            <a:ext cx="964348" cy="557864"/>
          </a:xfrm>
          <a:prstGeom prst="rect">
            <a:avLst/>
          </a:prstGeom>
          <a:solidFill>
            <a:schemeClr val="accent1">
              <a:lumOff val="20196"/>
            </a:scheme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914400">
              <a:defRPr sz="1400">
                <a:latin typeface="NanumSquareRound Bold"/>
                <a:ea typeface="NanumSquareRound Bold"/>
                <a:cs typeface="NanumSquareRound Bold"/>
                <a:sym typeface="NanumSquareRound Bold"/>
              </a:defRPr>
            </a:pPr>
            <a:endParaRPr/>
          </a:p>
        </p:txBody>
      </p:sp>
      <p:sp>
        <p:nvSpPr>
          <p:cNvPr id="398" name="TextBox 145"/>
          <p:cNvSpPr txBox="1"/>
          <p:nvPr/>
        </p:nvSpPr>
        <p:spPr>
          <a:xfrm>
            <a:off x="10699622" y="2452646"/>
            <a:ext cx="940871" cy="3077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 defTabSz="914400">
              <a:defRPr sz="1400">
                <a:latin typeface="NanumSquareRound Regular"/>
                <a:ea typeface="NanumSquareRound Regular"/>
                <a:cs typeface="NanumSquareRound Regular"/>
                <a:sym typeface="NanumSquareRound Regular"/>
              </a:defRPr>
            </a:lvl1pPr>
          </a:lstStyle>
          <a:p>
            <a:r>
              <a:rPr lang="en-US" dirty="0"/>
              <a:t>24</a:t>
            </a:r>
            <a:r>
              <a:rPr dirty="0"/>
              <a:t>p~</a:t>
            </a:r>
            <a:r>
              <a:rPr lang="en-US" dirty="0"/>
              <a:t>38</a:t>
            </a:r>
            <a:r>
              <a:rPr dirty="0"/>
              <a:t>p</a:t>
            </a:r>
          </a:p>
        </p:txBody>
      </p:sp>
      <p:sp>
        <p:nvSpPr>
          <p:cNvPr id="399" name="직사각형 84"/>
          <p:cNvSpPr/>
          <p:nvPr/>
        </p:nvSpPr>
        <p:spPr>
          <a:xfrm>
            <a:off x="7238534" y="3049210"/>
            <a:ext cx="3253824" cy="557865"/>
          </a:xfrm>
          <a:prstGeom prst="rect">
            <a:avLst/>
          </a:prstGeom>
          <a:solidFill>
            <a:srgbClr val="84B4D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914400">
              <a:defRPr>
                <a:latin typeface="NanumSquareRound Bold"/>
                <a:ea typeface="NanumSquareRound Bold"/>
                <a:cs typeface="NanumSquareRound Bold"/>
                <a:sym typeface="NanumSquareRound Bold"/>
              </a:defRPr>
            </a:pPr>
            <a:endParaRPr/>
          </a:p>
        </p:txBody>
      </p:sp>
      <p:sp>
        <p:nvSpPr>
          <p:cNvPr id="400" name="TextBox 86"/>
          <p:cNvSpPr txBox="1"/>
          <p:nvPr/>
        </p:nvSpPr>
        <p:spPr>
          <a:xfrm>
            <a:off x="7393977" y="3163726"/>
            <a:ext cx="2712254" cy="2893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defTabSz="914400">
              <a:defRPr sz="1400" spc="-175">
                <a:latin typeface="NanumSquareRound Regular"/>
                <a:ea typeface="NanumSquareRound Regular"/>
                <a:cs typeface="NanumSquareRound Regular"/>
                <a:sym typeface="NanumSquareRound Regular"/>
              </a:defRPr>
            </a:lvl1pPr>
          </a:lstStyle>
          <a:p>
            <a:r>
              <a:t>기술  소개서</a:t>
            </a:r>
          </a:p>
        </p:txBody>
      </p:sp>
      <p:sp>
        <p:nvSpPr>
          <p:cNvPr id="401" name="직사각형 117"/>
          <p:cNvSpPr/>
          <p:nvPr/>
        </p:nvSpPr>
        <p:spPr>
          <a:xfrm>
            <a:off x="6328281" y="3046526"/>
            <a:ext cx="640824" cy="557866"/>
          </a:xfrm>
          <a:prstGeom prst="rect">
            <a:avLst/>
          </a:prstGeom>
          <a:solidFill>
            <a:srgbClr val="84B4D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914400">
              <a:defRPr>
                <a:latin typeface="NanumSquareRound Regular"/>
                <a:ea typeface="NanumSquareRound Regular"/>
                <a:cs typeface="NanumSquareRound Regular"/>
                <a:sym typeface="NanumSquareRound Regular"/>
              </a:defRPr>
            </a:pPr>
            <a:endParaRPr/>
          </a:p>
        </p:txBody>
      </p:sp>
      <p:sp>
        <p:nvSpPr>
          <p:cNvPr id="402" name="TextBox 118"/>
          <p:cNvSpPr txBox="1"/>
          <p:nvPr/>
        </p:nvSpPr>
        <p:spPr>
          <a:xfrm>
            <a:off x="6468033" y="3163940"/>
            <a:ext cx="350632" cy="3512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 defTabSz="914400">
              <a:defRPr>
                <a:latin typeface="NanumSquareRound Bold"/>
                <a:ea typeface="NanumSquareRound Bold"/>
                <a:cs typeface="NanumSquareRound Bold"/>
                <a:sym typeface="NanumSquareRound Bold"/>
              </a:defRPr>
            </a:lvl1pPr>
          </a:lstStyle>
          <a:p>
            <a:r>
              <a:t>6</a:t>
            </a:r>
          </a:p>
        </p:txBody>
      </p:sp>
      <p:sp>
        <p:nvSpPr>
          <p:cNvPr id="403" name="직사각형 147"/>
          <p:cNvSpPr/>
          <p:nvPr/>
        </p:nvSpPr>
        <p:spPr>
          <a:xfrm>
            <a:off x="10711359" y="3040365"/>
            <a:ext cx="940871" cy="557866"/>
          </a:xfrm>
          <a:prstGeom prst="rect">
            <a:avLst/>
          </a:prstGeom>
          <a:solidFill>
            <a:srgbClr val="84B4D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914400">
              <a:defRPr sz="1400">
                <a:latin typeface="NanumSquareRound Bold"/>
                <a:ea typeface="NanumSquareRound Bold"/>
                <a:cs typeface="NanumSquareRound Bold"/>
                <a:sym typeface="NanumSquareRound Bold"/>
              </a:defRPr>
            </a:pPr>
            <a:endParaRPr/>
          </a:p>
        </p:txBody>
      </p:sp>
      <p:sp>
        <p:nvSpPr>
          <p:cNvPr id="404" name="TextBox 148"/>
          <p:cNvSpPr txBox="1"/>
          <p:nvPr/>
        </p:nvSpPr>
        <p:spPr>
          <a:xfrm>
            <a:off x="10707737" y="3180819"/>
            <a:ext cx="936370" cy="3077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 defTabSz="914400">
              <a:defRPr sz="1400">
                <a:latin typeface="NanumSquareRound Regular"/>
                <a:ea typeface="NanumSquareRound Regular"/>
                <a:cs typeface="NanumSquareRound Regular"/>
                <a:sym typeface="NanumSquareRound Regular"/>
              </a:defRPr>
            </a:lvl1pPr>
          </a:lstStyle>
          <a:p>
            <a:r>
              <a:rPr lang="en-US" dirty="0"/>
              <a:t>39</a:t>
            </a:r>
            <a:r>
              <a:rPr dirty="0"/>
              <a:t>p</a:t>
            </a:r>
          </a:p>
        </p:txBody>
      </p:sp>
      <p:sp>
        <p:nvSpPr>
          <p:cNvPr id="405" name="직사각형 197"/>
          <p:cNvSpPr/>
          <p:nvPr/>
        </p:nvSpPr>
        <p:spPr>
          <a:xfrm>
            <a:off x="7213247" y="3777336"/>
            <a:ext cx="3253824" cy="557866"/>
          </a:xfrm>
          <a:prstGeom prst="rect">
            <a:avLst/>
          </a:prstGeom>
          <a:solidFill>
            <a:schemeClr val="accent1">
              <a:lumOff val="20196"/>
            </a:scheme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914400">
              <a:defRPr>
                <a:latin typeface="NanumSquareRound Bold"/>
                <a:ea typeface="NanumSquareRound Bold"/>
                <a:cs typeface="NanumSquareRound Bold"/>
                <a:sym typeface="NanumSquareRound Bold"/>
              </a:defRPr>
            </a:pPr>
            <a:endParaRPr/>
          </a:p>
        </p:txBody>
      </p:sp>
      <p:sp>
        <p:nvSpPr>
          <p:cNvPr id="406" name="직사각형 199"/>
          <p:cNvSpPr/>
          <p:nvPr/>
        </p:nvSpPr>
        <p:spPr>
          <a:xfrm>
            <a:off x="6322459" y="3777336"/>
            <a:ext cx="640825" cy="557866"/>
          </a:xfrm>
          <a:prstGeom prst="rect">
            <a:avLst/>
          </a:prstGeom>
          <a:solidFill>
            <a:schemeClr val="accent1">
              <a:lumOff val="20196"/>
            </a:scheme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914400">
              <a:defRPr>
                <a:latin typeface="NanumSquareRound Regular"/>
                <a:ea typeface="NanumSquareRound Regular"/>
                <a:cs typeface="NanumSquareRound Regular"/>
                <a:sym typeface="NanumSquareRound Regular"/>
              </a:defRPr>
            </a:pPr>
            <a:endParaRPr/>
          </a:p>
        </p:txBody>
      </p:sp>
      <p:sp>
        <p:nvSpPr>
          <p:cNvPr id="407" name="TextBox 200"/>
          <p:cNvSpPr txBox="1"/>
          <p:nvPr/>
        </p:nvSpPr>
        <p:spPr>
          <a:xfrm>
            <a:off x="6467556" y="3876102"/>
            <a:ext cx="350631" cy="3512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 defTabSz="914400">
              <a:defRPr>
                <a:latin typeface="NanumSquareRound Bold"/>
                <a:ea typeface="NanumSquareRound Bold"/>
                <a:cs typeface="NanumSquareRound Bold"/>
                <a:sym typeface="NanumSquareRound Bold"/>
              </a:defRPr>
            </a:lvl1pPr>
          </a:lstStyle>
          <a:p>
            <a:r>
              <a:t>7</a:t>
            </a:r>
          </a:p>
        </p:txBody>
      </p:sp>
      <p:sp>
        <p:nvSpPr>
          <p:cNvPr id="408" name="TextBox 201"/>
          <p:cNvSpPr txBox="1"/>
          <p:nvPr/>
        </p:nvSpPr>
        <p:spPr>
          <a:xfrm>
            <a:off x="7393978" y="3891298"/>
            <a:ext cx="2712254" cy="2893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defTabSz="914400">
              <a:defRPr sz="1400" spc="-175">
                <a:latin typeface="NanumSquareRound Regular"/>
                <a:ea typeface="NanumSquareRound Regular"/>
                <a:cs typeface="NanumSquareRound Regular"/>
                <a:sym typeface="NanumSquareRound Regular"/>
              </a:defRPr>
            </a:lvl1pPr>
          </a:lstStyle>
          <a:p>
            <a:r>
              <a:t>프로젝트 시현</a:t>
            </a:r>
          </a:p>
        </p:txBody>
      </p:sp>
      <p:sp>
        <p:nvSpPr>
          <p:cNvPr id="409" name="직사각형 206"/>
          <p:cNvSpPr/>
          <p:nvPr/>
        </p:nvSpPr>
        <p:spPr>
          <a:xfrm>
            <a:off x="10687884" y="3779730"/>
            <a:ext cx="964348" cy="557866"/>
          </a:xfrm>
          <a:prstGeom prst="rect">
            <a:avLst/>
          </a:prstGeom>
          <a:solidFill>
            <a:schemeClr val="accent1">
              <a:lumOff val="20196"/>
            </a:scheme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914400">
              <a:defRPr sz="1400">
                <a:latin typeface="NanumSquareRound Bold"/>
                <a:ea typeface="NanumSquareRound Bold"/>
                <a:cs typeface="NanumSquareRound Bold"/>
                <a:sym typeface="NanumSquareRound Bold"/>
              </a:defRPr>
            </a:pPr>
            <a:endParaRPr/>
          </a:p>
        </p:txBody>
      </p:sp>
      <p:sp>
        <p:nvSpPr>
          <p:cNvPr id="410" name="TextBox 207"/>
          <p:cNvSpPr txBox="1"/>
          <p:nvPr/>
        </p:nvSpPr>
        <p:spPr>
          <a:xfrm>
            <a:off x="10730334" y="3907089"/>
            <a:ext cx="859332" cy="3077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 defTabSz="914400">
              <a:defRPr sz="1400">
                <a:latin typeface="NanumSquareRound Regular"/>
                <a:ea typeface="NanumSquareRound Regular"/>
                <a:cs typeface="NanumSquareRound Regular"/>
                <a:sym typeface="NanumSquareRound Regular"/>
              </a:defRPr>
            </a:lvl1pPr>
          </a:lstStyle>
          <a:p>
            <a:r>
              <a:rPr lang="en-US" dirty="0"/>
              <a:t>40</a:t>
            </a:r>
            <a:r>
              <a:rPr dirty="0"/>
              <a:t>p</a:t>
            </a:r>
          </a:p>
        </p:txBody>
      </p:sp>
      <p:sp>
        <p:nvSpPr>
          <p:cNvPr id="411" name="슬라이드 번호 개체 틀 1"/>
          <p:cNvSpPr txBox="1"/>
          <p:nvPr/>
        </p:nvSpPr>
        <p:spPr>
          <a:xfrm>
            <a:off x="11565562" y="6451957"/>
            <a:ext cx="350632" cy="307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>
            <a:lvl1pPr algn="r">
              <a:defRPr sz="1400" b="1">
                <a:solidFill>
                  <a:srgbClr val="888888"/>
                </a:solidFill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t>3</a:t>
            </a:r>
          </a:p>
        </p:txBody>
      </p:sp>
      <p:sp>
        <p:nvSpPr>
          <p:cNvPr id="412" name="직사각형 76"/>
          <p:cNvSpPr/>
          <p:nvPr/>
        </p:nvSpPr>
        <p:spPr>
          <a:xfrm>
            <a:off x="7232367" y="4497940"/>
            <a:ext cx="3253824" cy="557866"/>
          </a:xfrm>
          <a:prstGeom prst="rect">
            <a:avLst/>
          </a:prstGeom>
          <a:solidFill>
            <a:srgbClr val="84B4D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914400">
              <a:defRPr>
                <a:latin typeface="NanumSquareRound Bold"/>
                <a:ea typeface="NanumSquareRound Bold"/>
                <a:cs typeface="NanumSquareRound Bold"/>
                <a:sym typeface="NanumSquareRound Bold"/>
              </a:defRPr>
            </a:pPr>
            <a:endParaRPr/>
          </a:p>
        </p:txBody>
      </p:sp>
      <p:sp>
        <p:nvSpPr>
          <p:cNvPr id="413" name="직사각형 75"/>
          <p:cNvSpPr/>
          <p:nvPr/>
        </p:nvSpPr>
        <p:spPr>
          <a:xfrm>
            <a:off x="6328278" y="4497940"/>
            <a:ext cx="640824" cy="557866"/>
          </a:xfrm>
          <a:prstGeom prst="rect">
            <a:avLst/>
          </a:prstGeom>
          <a:solidFill>
            <a:srgbClr val="84B4D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914400">
              <a:defRPr>
                <a:latin typeface="NanumSquareRound Bold"/>
                <a:ea typeface="NanumSquareRound Bold"/>
                <a:cs typeface="NanumSquareRound Bold"/>
                <a:sym typeface="NanumSquareRound Bold"/>
              </a:defRPr>
            </a:pPr>
            <a:endParaRPr/>
          </a:p>
        </p:txBody>
      </p:sp>
      <p:sp>
        <p:nvSpPr>
          <p:cNvPr id="414" name="TextBox 77"/>
          <p:cNvSpPr txBox="1"/>
          <p:nvPr/>
        </p:nvSpPr>
        <p:spPr>
          <a:xfrm>
            <a:off x="6473375" y="4604148"/>
            <a:ext cx="350633" cy="3512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 defTabSz="914400">
              <a:defRPr>
                <a:latin typeface="NanumSquareRound Bold"/>
                <a:ea typeface="NanumSquareRound Bold"/>
                <a:cs typeface="NanumSquareRound Bold"/>
                <a:sym typeface="NanumSquareRound Bold"/>
              </a:defRPr>
            </a:lvl1pPr>
          </a:lstStyle>
          <a:p>
            <a:r>
              <a:t>8</a:t>
            </a:r>
          </a:p>
        </p:txBody>
      </p:sp>
      <p:sp>
        <p:nvSpPr>
          <p:cNvPr id="415" name="TextBox 78"/>
          <p:cNvSpPr txBox="1"/>
          <p:nvPr/>
        </p:nvSpPr>
        <p:spPr>
          <a:xfrm>
            <a:off x="7393978" y="4623198"/>
            <a:ext cx="2712253" cy="2893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defTabSz="914400">
              <a:defRPr sz="1400" spc="-175">
                <a:latin typeface="NanumSquareRound Regular"/>
                <a:ea typeface="NanumSquareRound Regular"/>
                <a:cs typeface="NanumSquareRound Regular"/>
                <a:sym typeface="NanumSquareRound Regular"/>
              </a:defRPr>
            </a:lvl1pPr>
          </a:lstStyle>
          <a:p>
            <a:r>
              <a:t>프로젝트를  개발하며  겪은  오류사항</a:t>
            </a:r>
          </a:p>
        </p:txBody>
      </p:sp>
      <p:sp>
        <p:nvSpPr>
          <p:cNvPr id="416" name="직사각형 141"/>
          <p:cNvSpPr/>
          <p:nvPr/>
        </p:nvSpPr>
        <p:spPr>
          <a:xfrm>
            <a:off x="10692844" y="4497940"/>
            <a:ext cx="964347" cy="557866"/>
          </a:xfrm>
          <a:prstGeom prst="rect">
            <a:avLst/>
          </a:prstGeom>
          <a:solidFill>
            <a:srgbClr val="84B4D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914400">
              <a:defRPr>
                <a:latin typeface="NanumSquareRound Bold"/>
                <a:ea typeface="NanumSquareRound Bold"/>
                <a:cs typeface="NanumSquareRound Bold"/>
                <a:sym typeface="NanumSquareRound Bold"/>
              </a:defRPr>
            </a:pPr>
            <a:endParaRPr/>
          </a:p>
        </p:txBody>
      </p:sp>
      <p:sp>
        <p:nvSpPr>
          <p:cNvPr id="417" name="TextBox 142"/>
          <p:cNvSpPr txBox="1"/>
          <p:nvPr/>
        </p:nvSpPr>
        <p:spPr>
          <a:xfrm>
            <a:off x="10709178" y="4623198"/>
            <a:ext cx="944018" cy="3077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 defTabSz="914400">
              <a:defRPr sz="1400">
                <a:latin typeface="NanumSquareRound Regular"/>
                <a:ea typeface="NanumSquareRound Regular"/>
                <a:cs typeface="NanumSquareRound Regular"/>
                <a:sym typeface="NanumSquareRound Regular"/>
              </a:defRPr>
            </a:lvl1pPr>
          </a:lstStyle>
          <a:p>
            <a:r>
              <a:rPr lang="en-US" dirty="0"/>
              <a:t>41</a:t>
            </a:r>
            <a:r>
              <a:rPr dirty="0"/>
              <a:t>p~</a:t>
            </a:r>
            <a:r>
              <a:rPr lang="en-US" dirty="0"/>
              <a:t>43</a:t>
            </a:r>
            <a:r>
              <a:rPr dirty="0"/>
              <a:t>p</a:t>
            </a:r>
          </a:p>
        </p:txBody>
      </p:sp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3" name="image28.png" descr="image28.png"/>
          <p:cNvPicPr>
            <a:picLocks noChangeAspect="1"/>
          </p:cNvPicPr>
          <p:nvPr/>
        </p:nvPicPr>
        <p:blipFill>
          <a:blip r:embed="rId2"/>
          <a:srcRect t="16835" b="78103"/>
          <a:stretch>
            <a:fillRect/>
          </a:stretch>
        </p:blipFill>
        <p:spPr>
          <a:xfrm>
            <a:off x="-81559" y="-4929"/>
            <a:ext cx="12355095" cy="937924"/>
          </a:xfrm>
          <a:prstGeom prst="rect">
            <a:avLst/>
          </a:prstGeom>
          <a:ln w="12700">
            <a:miter lim="400000"/>
          </a:ln>
        </p:spPr>
      </p:pic>
      <p:sp>
        <p:nvSpPr>
          <p:cNvPr id="1164" name="TextBox 2"/>
          <p:cNvSpPr txBox="1"/>
          <p:nvPr/>
        </p:nvSpPr>
        <p:spPr>
          <a:xfrm>
            <a:off x="321304" y="164257"/>
            <a:ext cx="1791205" cy="599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defTabSz="914400">
              <a:defRPr sz="3600">
                <a:latin typeface="NanumSquare_ac Bold"/>
                <a:ea typeface="NanumSquare_ac Bold"/>
                <a:cs typeface="NanumSquare_ac Bold"/>
                <a:sym typeface="NanumSquare_ac Bold"/>
              </a:defRPr>
            </a:lvl1pPr>
          </a:lstStyle>
          <a:p>
            <a:r>
              <a:t>기술 소개</a:t>
            </a:r>
          </a:p>
        </p:txBody>
      </p:sp>
      <p:sp>
        <p:nvSpPr>
          <p:cNvPr id="1166" name="슬라이드 번호 개체 틀 5"/>
          <p:cNvSpPr txBox="1">
            <a:spLocks noGrp="1"/>
          </p:cNvSpPr>
          <p:nvPr>
            <p:ph type="sldNum" sz="quarter" idx="4294967295"/>
          </p:nvPr>
        </p:nvSpPr>
        <p:spPr>
          <a:xfrm>
            <a:off x="11682831" y="6348782"/>
            <a:ext cx="301904" cy="307337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>
              <a:defRPr sz="1400" b="1"/>
            </a:lvl1pPr>
          </a:lstStyle>
          <a:p>
            <a:fld id="{86CB4B4D-7CA3-9044-876B-883B54F8677D}" type="slidenum">
              <a:t>40</a:t>
            </a:fld>
            <a:endParaRPr/>
          </a:p>
        </p:txBody>
      </p:sp>
      <p:sp>
        <p:nvSpPr>
          <p:cNvPr id="9" name="선">
            <a:extLst>
              <a:ext uri="{FF2B5EF4-FFF2-40B4-BE49-F238E27FC236}">
                <a16:creationId xmlns:a16="http://schemas.microsoft.com/office/drawing/2014/main" id="{DED3F7CE-5FF9-45E2-8C15-EB92CC7315D9}"/>
              </a:ext>
            </a:extLst>
          </p:cNvPr>
          <p:cNvSpPr/>
          <p:nvPr/>
        </p:nvSpPr>
        <p:spPr>
          <a:xfrm flipV="1">
            <a:off x="5662287" y="1270269"/>
            <a:ext cx="5" cy="4861991"/>
          </a:xfrm>
          <a:prstGeom prst="line">
            <a:avLst/>
          </a:prstGeom>
          <a:ln w="12700">
            <a:solidFill>
              <a:srgbClr val="A7A7A7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0" name="부제목 2">
            <a:extLst>
              <a:ext uri="{FF2B5EF4-FFF2-40B4-BE49-F238E27FC236}">
                <a16:creationId xmlns:a16="http://schemas.microsoft.com/office/drawing/2014/main" id="{6713786B-CF4B-481F-9608-482095C481D7}"/>
              </a:ext>
            </a:extLst>
          </p:cNvPr>
          <p:cNvSpPr txBox="1"/>
          <p:nvPr/>
        </p:nvSpPr>
        <p:spPr>
          <a:xfrm>
            <a:off x="418090" y="1350610"/>
            <a:ext cx="5027349" cy="40861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normAutofit/>
          </a:bodyPr>
          <a:lstStyle/>
          <a:p>
            <a:pPr defTabSz="599571">
              <a:lnSpc>
                <a:spcPct val="90000"/>
              </a:lnSpc>
              <a:spcBef>
                <a:spcPts val="500"/>
              </a:spcBef>
              <a:defRPr sz="12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sz="1400" dirty="0"/>
              <a:t>1. </a:t>
            </a:r>
            <a:r>
              <a:rPr lang="en-US" sz="1400" dirty="0"/>
              <a:t>header</a:t>
            </a:r>
            <a:endParaRPr sz="1400" dirty="0"/>
          </a:p>
          <a:p>
            <a:pPr defTabSz="599571">
              <a:lnSpc>
                <a:spcPct val="90000"/>
              </a:lnSpc>
              <a:spcBef>
                <a:spcPts val="500"/>
              </a:spcBef>
              <a:defRPr sz="1200">
                <a:latin typeface="Noto Sans KR"/>
                <a:ea typeface="Noto Sans KR"/>
                <a:cs typeface="Noto Sans KR"/>
                <a:sym typeface="Noto Sans KR"/>
              </a:defRPr>
            </a:pPr>
            <a:endParaRPr sz="1400" dirty="0"/>
          </a:p>
          <a:p>
            <a:pPr defTabSz="599571">
              <a:lnSpc>
                <a:spcPct val="90000"/>
              </a:lnSpc>
              <a:spcBef>
                <a:spcPts val="500"/>
              </a:spcBef>
              <a:defRPr sz="12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sz="1400" dirty="0"/>
              <a:t>2. </a:t>
            </a:r>
            <a:r>
              <a:rPr lang="en-US" sz="1400" dirty="0"/>
              <a:t>footer</a:t>
            </a:r>
            <a:endParaRPr sz="1400" dirty="0"/>
          </a:p>
          <a:p>
            <a:pPr marL="149892" indent="-149892" defTabSz="599571">
              <a:lnSpc>
                <a:spcPct val="90000"/>
              </a:lnSpc>
              <a:spcBef>
                <a:spcPts val="500"/>
              </a:spcBef>
              <a:buSzPct val="100000"/>
              <a:buAutoNum type="arabicPeriod"/>
              <a:defRPr sz="1200">
                <a:latin typeface="Noto Sans KR"/>
                <a:ea typeface="Noto Sans KR"/>
                <a:cs typeface="Noto Sans KR"/>
                <a:sym typeface="Noto Sans KR"/>
              </a:defRPr>
            </a:pPr>
            <a:endParaRPr sz="1400" dirty="0"/>
          </a:p>
          <a:p>
            <a:pPr defTabSz="599571">
              <a:lnSpc>
                <a:spcPct val="90000"/>
              </a:lnSpc>
              <a:spcBef>
                <a:spcPts val="500"/>
              </a:spcBef>
              <a:defRPr sz="12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sz="1400" dirty="0"/>
              <a:t>3. </a:t>
            </a:r>
            <a:r>
              <a:rPr lang="ko-KR" altLang="en-US" sz="1400" dirty="0"/>
              <a:t>메인 페이지</a:t>
            </a:r>
            <a:endParaRPr lang="en-US" altLang="ko-KR" sz="1400" dirty="0"/>
          </a:p>
          <a:p>
            <a:pPr defTabSz="599571">
              <a:lnSpc>
                <a:spcPct val="90000"/>
              </a:lnSpc>
              <a:spcBef>
                <a:spcPts val="500"/>
              </a:spcBef>
              <a:defRPr sz="1200">
                <a:latin typeface="Noto Sans KR"/>
                <a:ea typeface="Noto Sans KR"/>
                <a:cs typeface="Noto Sans KR"/>
                <a:sym typeface="Noto Sans KR"/>
              </a:defRPr>
            </a:pPr>
            <a:endParaRPr sz="1400" dirty="0"/>
          </a:p>
          <a:p>
            <a:pPr defTabSz="599571">
              <a:lnSpc>
                <a:spcPct val="90000"/>
              </a:lnSpc>
              <a:spcBef>
                <a:spcPts val="500"/>
              </a:spcBef>
              <a:defRPr sz="12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sz="1400" dirty="0"/>
              <a:t>4. </a:t>
            </a:r>
            <a:r>
              <a:rPr lang="ko-KR" altLang="en-US" sz="1400" dirty="0"/>
              <a:t>베스트 상품 페이지</a:t>
            </a:r>
            <a:endParaRPr sz="1400" dirty="0"/>
          </a:p>
          <a:p>
            <a:pPr marL="149892" indent="-149892" defTabSz="599571">
              <a:lnSpc>
                <a:spcPct val="90000"/>
              </a:lnSpc>
              <a:spcBef>
                <a:spcPts val="500"/>
              </a:spcBef>
              <a:buSzPct val="100000"/>
              <a:buAutoNum type="arabicPeriod"/>
              <a:defRPr sz="1200">
                <a:latin typeface="Noto Sans KR"/>
                <a:ea typeface="Noto Sans KR"/>
                <a:cs typeface="Noto Sans KR"/>
                <a:sym typeface="Noto Sans KR"/>
              </a:defRPr>
            </a:pPr>
            <a:endParaRPr sz="1400" dirty="0"/>
          </a:p>
          <a:p>
            <a:pPr defTabSz="599571">
              <a:lnSpc>
                <a:spcPct val="90000"/>
              </a:lnSpc>
              <a:spcBef>
                <a:spcPts val="500"/>
              </a:spcBef>
              <a:defRPr sz="12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sz="1400" dirty="0"/>
              <a:t>5. </a:t>
            </a:r>
            <a:r>
              <a:rPr lang="ko-KR" altLang="en-US" sz="1400" dirty="0"/>
              <a:t>진행중인 이벤트 페이지</a:t>
            </a:r>
            <a:endParaRPr sz="1400" dirty="0"/>
          </a:p>
          <a:p>
            <a:pPr marL="149892" indent="-149892" defTabSz="599571">
              <a:lnSpc>
                <a:spcPct val="90000"/>
              </a:lnSpc>
              <a:spcBef>
                <a:spcPts val="500"/>
              </a:spcBef>
              <a:buSzPct val="100000"/>
              <a:buAutoNum type="arabicPeriod"/>
              <a:defRPr sz="1200">
                <a:latin typeface="Noto Sans KR"/>
                <a:ea typeface="Noto Sans KR"/>
                <a:cs typeface="Noto Sans KR"/>
                <a:sym typeface="Noto Sans KR"/>
              </a:defRPr>
            </a:pPr>
            <a:endParaRPr sz="1400" dirty="0"/>
          </a:p>
          <a:p>
            <a:pPr defTabSz="599571">
              <a:lnSpc>
                <a:spcPct val="90000"/>
              </a:lnSpc>
              <a:spcBef>
                <a:spcPts val="500"/>
              </a:spcBef>
              <a:defRPr sz="12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sz="1400" dirty="0"/>
              <a:t>6. </a:t>
            </a:r>
            <a:r>
              <a:rPr lang="ko-KR" altLang="en-US" sz="1400" dirty="0"/>
              <a:t>쿠폰 </a:t>
            </a:r>
            <a:r>
              <a:rPr lang="en-US" altLang="ko-KR" sz="1400" dirty="0"/>
              <a:t>&amp; </a:t>
            </a:r>
            <a:r>
              <a:rPr lang="ko-KR" altLang="en-US" sz="1400" dirty="0"/>
              <a:t>혜택 페이지</a:t>
            </a:r>
            <a:endParaRPr sz="1400" dirty="0"/>
          </a:p>
          <a:p>
            <a:pPr defTabSz="599571">
              <a:lnSpc>
                <a:spcPct val="90000"/>
              </a:lnSpc>
              <a:spcBef>
                <a:spcPts val="500"/>
              </a:spcBef>
              <a:defRPr sz="1200">
                <a:latin typeface="Noto Sans KR"/>
                <a:ea typeface="Noto Sans KR"/>
                <a:cs typeface="Noto Sans KR"/>
                <a:sym typeface="Noto Sans KR"/>
              </a:defRPr>
            </a:pPr>
            <a:endParaRPr sz="1400" dirty="0"/>
          </a:p>
          <a:p>
            <a:pPr defTabSz="599571">
              <a:lnSpc>
                <a:spcPct val="90000"/>
              </a:lnSpc>
              <a:spcBef>
                <a:spcPts val="500"/>
              </a:spcBef>
              <a:defRPr sz="12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sz="1400" dirty="0"/>
              <a:t>7. </a:t>
            </a:r>
            <a:r>
              <a:rPr lang="ko-KR" altLang="en-US" sz="1400" dirty="0"/>
              <a:t>자유게시판 </a:t>
            </a:r>
            <a:r>
              <a:rPr lang="en-US" altLang="ko-KR" sz="1400" dirty="0"/>
              <a:t>&amp; </a:t>
            </a:r>
            <a:r>
              <a:rPr lang="ko-KR" altLang="en-US" sz="1400" dirty="0"/>
              <a:t>건의게시판</a:t>
            </a:r>
            <a:endParaRPr sz="1400" dirty="0"/>
          </a:p>
        </p:txBody>
      </p:sp>
      <p:sp>
        <p:nvSpPr>
          <p:cNvPr id="11" name="부제목 2">
            <a:extLst>
              <a:ext uri="{FF2B5EF4-FFF2-40B4-BE49-F238E27FC236}">
                <a16:creationId xmlns:a16="http://schemas.microsoft.com/office/drawing/2014/main" id="{DCE98BA3-C7DF-4A47-8A5B-2C338DEF60FA}"/>
              </a:ext>
            </a:extLst>
          </p:cNvPr>
          <p:cNvSpPr txBox="1"/>
          <p:nvPr/>
        </p:nvSpPr>
        <p:spPr>
          <a:xfrm>
            <a:off x="6095988" y="1346790"/>
            <a:ext cx="5398028" cy="47089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normAutofit/>
          </a:bodyPr>
          <a:lstStyle/>
          <a:p>
            <a:pPr defTabSz="670436">
              <a:lnSpc>
                <a:spcPct val="90000"/>
              </a:lnSpc>
              <a:spcBef>
                <a:spcPts val="600"/>
              </a:spcBef>
              <a:defRPr sz="14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dirty="0"/>
              <a:t>8. </a:t>
            </a:r>
            <a:r>
              <a:rPr lang="ko-KR" altLang="en-US" dirty="0"/>
              <a:t>상품구매과정</a:t>
            </a:r>
            <a:endParaRPr dirty="0"/>
          </a:p>
          <a:p>
            <a:pPr defTabSz="670436">
              <a:lnSpc>
                <a:spcPct val="90000"/>
              </a:lnSpc>
              <a:spcBef>
                <a:spcPts val="600"/>
              </a:spcBef>
              <a:defRPr sz="14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dirty="0"/>
              <a:t> </a:t>
            </a:r>
            <a:endParaRPr lang="ko-KR" altLang="en-US" dirty="0"/>
          </a:p>
          <a:p>
            <a:pPr defTabSz="670436">
              <a:lnSpc>
                <a:spcPct val="90000"/>
              </a:lnSpc>
              <a:spcBef>
                <a:spcPts val="600"/>
              </a:spcBef>
              <a:defRPr sz="14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lang="en-US" altLang="ko-KR" dirty="0"/>
              <a:t>9. </a:t>
            </a:r>
            <a:r>
              <a:rPr lang="ko-KR" altLang="en-US" dirty="0"/>
              <a:t>회원가입 </a:t>
            </a:r>
            <a:r>
              <a:rPr lang="en-US" altLang="ko-KR" dirty="0"/>
              <a:t>/ </a:t>
            </a:r>
            <a:r>
              <a:rPr lang="ko-KR" altLang="en-US" dirty="0"/>
              <a:t>로그인 </a:t>
            </a:r>
            <a:r>
              <a:rPr lang="en-US" altLang="ko-KR" dirty="0"/>
              <a:t>/ </a:t>
            </a:r>
            <a:r>
              <a:rPr lang="ko-KR" altLang="en-US" dirty="0"/>
              <a:t>로그아웃</a:t>
            </a:r>
          </a:p>
          <a:p>
            <a:pPr marL="167607" indent="-167607" defTabSz="670436">
              <a:lnSpc>
                <a:spcPct val="90000"/>
              </a:lnSpc>
              <a:spcBef>
                <a:spcPts val="600"/>
              </a:spcBef>
              <a:buSzPct val="100000"/>
              <a:buAutoNum type="arabicPeriod"/>
              <a:defRPr sz="14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endParaRPr dirty="0"/>
          </a:p>
          <a:p>
            <a:pPr defTabSz="670436">
              <a:lnSpc>
                <a:spcPct val="90000"/>
              </a:lnSpc>
              <a:spcBef>
                <a:spcPts val="600"/>
              </a:spcBef>
              <a:defRPr sz="14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dirty="0"/>
              <a:t>10. </a:t>
            </a:r>
            <a:r>
              <a:rPr lang="ko-KR" altLang="en-US" dirty="0"/>
              <a:t>마이페이지</a:t>
            </a:r>
            <a:endParaRPr dirty="0"/>
          </a:p>
          <a:p>
            <a:pPr defTabSz="670436">
              <a:lnSpc>
                <a:spcPct val="90000"/>
              </a:lnSpc>
              <a:spcBef>
                <a:spcPts val="600"/>
              </a:spcBef>
              <a:defRPr sz="14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endParaRPr dirty="0"/>
          </a:p>
          <a:p>
            <a:pPr defTabSz="670436">
              <a:lnSpc>
                <a:spcPct val="90000"/>
              </a:lnSpc>
              <a:spcBef>
                <a:spcPts val="600"/>
              </a:spcBef>
              <a:defRPr sz="14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dirty="0"/>
              <a:t>11. </a:t>
            </a:r>
            <a:r>
              <a:rPr lang="ko-KR" altLang="en-US" dirty="0" err="1"/>
              <a:t>찾아오시는길</a:t>
            </a:r>
            <a:endParaRPr lang="en-US" altLang="ko-KR" dirty="0"/>
          </a:p>
          <a:p>
            <a:pPr defTabSz="670436">
              <a:lnSpc>
                <a:spcPct val="90000"/>
              </a:lnSpc>
              <a:spcBef>
                <a:spcPts val="600"/>
              </a:spcBef>
              <a:defRPr sz="14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endParaRPr dirty="0"/>
          </a:p>
          <a:p>
            <a:pPr defTabSz="670436">
              <a:lnSpc>
                <a:spcPct val="90000"/>
              </a:lnSpc>
              <a:spcBef>
                <a:spcPts val="600"/>
              </a:spcBef>
              <a:defRPr sz="14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dirty="0"/>
              <a:t>12. </a:t>
            </a:r>
            <a:r>
              <a:rPr lang="ko-KR" altLang="en-US" dirty="0"/>
              <a:t>실시간채팅문의</a:t>
            </a:r>
            <a:endParaRPr dirty="0"/>
          </a:p>
          <a:p>
            <a:pPr marL="167607" indent="-167607" defTabSz="670436">
              <a:lnSpc>
                <a:spcPct val="90000"/>
              </a:lnSpc>
              <a:spcBef>
                <a:spcPts val="600"/>
              </a:spcBef>
              <a:buSzPct val="100000"/>
              <a:buAutoNum type="arabicPeriod"/>
              <a:defRPr sz="14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endParaRPr dirty="0"/>
          </a:p>
          <a:p>
            <a:pPr defTabSz="670436">
              <a:lnSpc>
                <a:spcPct val="90000"/>
              </a:lnSpc>
              <a:spcBef>
                <a:spcPts val="600"/>
              </a:spcBef>
              <a:defRPr sz="14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dirty="0"/>
              <a:t>13. </a:t>
            </a:r>
            <a:r>
              <a:rPr lang="ko-KR" altLang="en-US" dirty="0"/>
              <a:t>아이디 </a:t>
            </a:r>
            <a:r>
              <a:rPr lang="en-US" altLang="ko-KR" dirty="0"/>
              <a:t>&amp; </a:t>
            </a:r>
            <a:r>
              <a:rPr lang="ko-KR" altLang="en-US" dirty="0"/>
              <a:t>비밀번호 찾기 </a:t>
            </a:r>
            <a:endParaRPr dirty="0"/>
          </a:p>
          <a:p>
            <a:pPr defTabSz="670436">
              <a:lnSpc>
                <a:spcPct val="90000"/>
              </a:lnSpc>
              <a:spcBef>
                <a:spcPts val="600"/>
              </a:spcBef>
              <a:defRPr sz="14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endParaRPr dirty="0"/>
          </a:p>
          <a:p>
            <a:pPr defTabSz="670436">
              <a:lnSpc>
                <a:spcPct val="90000"/>
              </a:lnSpc>
              <a:spcBef>
                <a:spcPts val="600"/>
              </a:spcBef>
              <a:defRPr sz="14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dirty="0"/>
              <a:t>14. </a:t>
            </a:r>
            <a:r>
              <a:rPr lang="ko-KR" altLang="en-US" dirty="0"/>
              <a:t>회원정보 수정</a:t>
            </a:r>
            <a:endParaRPr dirty="0"/>
          </a:p>
        </p:txBody>
      </p:sp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부제목 2"/>
          <p:cNvSpPr txBox="1"/>
          <p:nvPr/>
        </p:nvSpPr>
        <p:spPr>
          <a:xfrm>
            <a:off x="45718" y="946846"/>
            <a:ext cx="12100563" cy="58050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norm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14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endParaRPr dirty="0"/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14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endParaRPr dirty="0"/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14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endParaRPr dirty="0"/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14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endParaRPr dirty="0"/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14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endParaRPr dirty="0"/>
          </a:p>
          <a:p>
            <a:pPr algn="ctr" defTabSz="914400">
              <a:lnSpc>
                <a:spcPct val="90000"/>
              </a:lnSpc>
              <a:spcBef>
                <a:spcPts val="1000"/>
              </a:spcBef>
              <a:defRPr sz="14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endParaRPr dirty="0"/>
          </a:p>
          <a:p>
            <a:pPr algn="ctr" defTabSz="914400">
              <a:lnSpc>
                <a:spcPct val="90000"/>
              </a:lnSpc>
              <a:spcBef>
                <a:spcPts val="1000"/>
              </a:spcBef>
              <a:defRPr sz="14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endParaRPr dirty="0"/>
          </a:p>
          <a:p>
            <a:pPr algn="ctr" defTabSz="914400">
              <a:lnSpc>
                <a:spcPct val="90000"/>
              </a:lnSpc>
              <a:spcBef>
                <a:spcPts val="1000"/>
              </a:spcBef>
              <a:defRPr sz="14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endParaRPr dirty="0"/>
          </a:p>
          <a:p>
            <a:pPr algn="ctr" defTabSz="914400">
              <a:lnSpc>
                <a:spcPct val="90000"/>
              </a:lnSpc>
              <a:spcBef>
                <a:spcPts val="1000"/>
              </a:spcBef>
              <a:defRPr sz="14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lang="ko-KR" altLang="en-US"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</a:rPr>
              <a:t>직접 이클립스로 시현</a:t>
            </a:r>
            <a:endParaRPr dirty="0"/>
          </a:p>
        </p:txBody>
      </p:sp>
      <p:sp>
        <p:nvSpPr>
          <p:cNvPr id="1169" name="슬라이드 번호 개체 틀 5"/>
          <p:cNvSpPr txBox="1">
            <a:spLocks noGrp="1"/>
          </p:cNvSpPr>
          <p:nvPr>
            <p:ph type="sldNum" sz="quarter" idx="4294967295"/>
          </p:nvPr>
        </p:nvSpPr>
        <p:spPr>
          <a:xfrm>
            <a:off x="11682831" y="6348782"/>
            <a:ext cx="301904" cy="307337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>
              <a:defRPr sz="1400" b="1"/>
            </a:lvl1pPr>
          </a:lstStyle>
          <a:p>
            <a:fld id="{86CB4B4D-7CA3-9044-876B-883B54F8677D}" type="slidenum">
              <a:t>41</a:t>
            </a:fld>
            <a:endParaRPr/>
          </a:p>
        </p:txBody>
      </p:sp>
      <p:pic>
        <p:nvPicPr>
          <p:cNvPr id="1170" name="image28.png" descr="image28.png"/>
          <p:cNvPicPr>
            <a:picLocks noChangeAspect="1"/>
          </p:cNvPicPr>
          <p:nvPr/>
        </p:nvPicPr>
        <p:blipFill>
          <a:blip r:embed="rId2"/>
          <a:srcRect t="16835" b="78103"/>
          <a:stretch>
            <a:fillRect/>
          </a:stretch>
        </p:blipFill>
        <p:spPr>
          <a:xfrm>
            <a:off x="-81559" y="-4929"/>
            <a:ext cx="12355095" cy="937924"/>
          </a:xfrm>
          <a:prstGeom prst="rect">
            <a:avLst/>
          </a:prstGeom>
          <a:ln w="12700">
            <a:miter lim="400000"/>
          </a:ln>
        </p:spPr>
      </p:pic>
      <p:sp>
        <p:nvSpPr>
          <p:cNvPr id="1171" name="TextBox 2"/>
          <p:cNvSpPr txBox="1"/>
          <p:nvPr/>
        </p:nvSpPr>
        <p:spPr>
          <a:xfrm>
            <a:off x="321304" y="164257"/>
            <a:ext cx="2577589" cy="599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defTabSz="914400">
              <a:defRPr sz="3600">
                <a:latin typeface="NanumSquare_ac Bold"/>
                <a:ea typeface="NanumSquare_ac Bold"/>
                <a:cs typeface="NanumSquare_ac Bold"/>
                <a:sym typeface="NanumSquare_ac Bold"/>
              </a:defRPr>
            </a:lvl1pPr>
          </a:lstStyle>
          <a:p>
            <a:r>
              <a:t>프로젝트 시현</a:t>
            </a:r>
          </a:p>
        </p:txBody>
      </p:sp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3" name="부제목 2"/>
          <p:cNvSpPr txBox="1"/>
          <p:nvPr/>
        </p:nvSpPr>
        <p:spPr>
          <a:xfrm>
            <a:off x="45718" y="946846"/>
            <a:ext cx="12100563" cy="58050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normAutofit fontScale="92500" lnSpcReduction="10000"/>
          </a:bodyPr>
          <a:lstStyle/>
          <a:p>
            <a:pPr defTabSz="868680">
              <a:lnSpc>
                <a:spcPct val="90000"/>
              </a:lnSpc>
              <a:spcBef>
                <a:spcPts val="900"/>
              </a:spcBef>
              <a:defRPr sz="13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dirty="0" err="1"/>
              <a:t>코드의</a:t>
            </a:r>
            <a:r>
              <a:rPr dirty="0"/>
              <a:t> </a:t>
            </a:r>
            <a:r>
              <a:rPr dirty="0" err="1"/>
              <a:t>기본적인</a:t>
            </a:r>
            <a:r>
              <a:rPr dirty="0"/>
              <a:t> 틀, </a:t>
            </a:r>
            <a:r>
              <a:rPr dirty="0" err="1"/>
              <a:t>작동방식을</a:t>
            </a:r>
            <a:r>
              <a:rPr dirty="0"/>
              <a:t> </a:t>
            </a:r>
            <a:r>
              <a:rPr dirty="0" err="1"/>
              <a:t>파악하지</a:t>
            </a:r>
            <a:r>
              <a:rPr dirty="0"/>
              <a:t> </a:t>
            </a:r>
            <a:r>
              <a:rPr dirty="0" err="1"/>
              <a:t>않고</a:t>
            </a:r>
            <a:r>
              <a:rPr dirty="0"/>
              <a:t> </a:t>
            </a:r>
            <a:r>
              <a:rPr dirty="0" err="1"/>
              <a:t>기능만</a:t>
            </a:r>
            <a:r>
              <a:rPr dirty="0"/>
              <a:t> </a:t>
            </a:r>
            <a:r>
              <a:rPr dirty="0" err="1"/>
              <a:t>붙여넣어</a:t>
            </a:r>
            <a:r>
              <a:rPr dirty="0"/>
              <a:t> </a:t>
            </a:r>
            <a:r>
              <a:rPr dirty="0" err="1"/>
              <a:t>구현하려</a:t>
            </a:r>
            <a:r>
              <a:rPr dirty="0"/>
              <a:t> </a:t>
            </a:r>
            <a:r>
              <a:rPr dirty="0" err="1"/>
              <a:t>했고</a:t>
            </a:r>
            <a:r>
              <a:rPr dirty="0"/>
              <a:t> 이</a:t>
            </a:r>
            <a:r>
              <a:rPr lang="ko-KR" altLang="en-US" dirty="0"/>
              <a:t>에 따라</a:t>
            </a:r>
            <a:r>
              <a:rPr dirty="0"/>
              <a:t> </a:t>
            </a:r>
            <a:r>
              <a:rPr dirty="0" err="1"/>
              <a:t>다음과</a:t>
            </a:r>
            <a:r>
              <a:rPr dirty="0"/>
              <a:t> </a:t>
            </a:r>
            <a:r>
              <a:rPr dirty="0" err="1"/>
              <a:t>같은</a:t>
            </a:r>
            <a:r>
              <a:rPr dirty="0"/>
              <a:t> </a:t>
            </a:r>
            <a:r>
              <a:rPr dirty="0" err="1"/>
              <a:t>오류</a:t>
            </a:r>
            <a:r>
              <a:rPr lang="en-US" dirty="0"/>
              <a:t> </a:t>
            </a:r>
            <a:r>
              <a:rPr dirty="0" err="1"/>
              <a:t>사항들을</a:t>
            </a:r>
            <a:r>
              <a:rPr dirty="0"/>
              <a:t> </a:t>
            </a:r>
            <a:r>
              <a:rPr dirty="0" err="1"/>
              <a:t>만나게</a:t>
            </a:r>
            <a:r>
              <a:rPr dirty="0"/>
              <a:t> </a:t>
            </a:r>
            <a:r>
              <a:rPr dirty="0" err="1"/>
              <a:t>되었다</a:t>
            </a:r>
            <a:r>
              <a:rPr dirty="0"/>
              <a:t>.</a:t>
            </a:r>
          </a:p>
          <a:p>
            <a:pPr defTabSz="868680">
              <a:lnSpc>
                <a:spcPct val="90000"/>
              </a:lnSpc>
              <a:spcBef>
                <a:spcPts val="900"/>
              </a:spcBef>
              <a:defRPr sz="13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lang="en-US" dirty="0"/>
              <a:t> </a:t>
            </a:r>
            <a:endParaRPr dirty="0"/>
          </a:p>
          <a:p>
            <a:pPr defTabSz="868680">
              <a:lnSpc>
                <a:spcPct val="90000"/>
              </a:lnSpc>
              <a:spcBef>
                <a:spcPts val="900"/>
              </a:spcBef>
              <a:defRPr sz="13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dirty="0"/>
              <a:t>1. </a:t>
            </a:r>
            <a:r>
              <a:rPr lang="en-US" altLang="ko-KR" dirty="0"/>
              <a:t>1 </a:t>
            </a:r>
            <a:r>
              <a:rPr lang="en-US" altLang="ko-KR" dirty="0" err="1"/>
              <a:t>db</a:t>
            </a:r>
            <a:r>
              <a:rPr lang="ko-KR" altLang="en-US" dirty="0" err="1"/>
              <a:t>문사용을위해</a:t>
            </a:r>
            <a:r>
              <a:rPr lang="ko-KR" altLang="en-US" dirty="0"/>
              <a:t> </a:t>
            </a:r>
            <a:r>
              <a:rPr lang="en-US" altLang="ko-KR" dirty="0" err="1"/>
              <a:t>dto</a:t>
            </a:r>
            <a:r>
              <a:rPr lang="ko-KR" altLang="en-US" dirty="0"/>
              <a:t>에서 </a:t>
            </a:r>
            <a:r>
              <a:rPr lang="en-US" altLang="ko-KR" dirty="0" err="1"/>
              <a:t>java.sql.Date</a:t>
            </a:r>
            <a:r>
              <a:rPr lang="ko-KR" altLang="en-US" dirty="0"/>
              <a:t>를 </a:t>
            </a:r>
            <a:r>
              <a:rPr lang="ko-KR" altLang="en-US" dirty="0" err="1"/>
              <a:t>써야하는데</a:t>
            </a:r>
            <a:r>
              <a:rPr lang="ko-KR" altLang="en-US" dirty="0"/>
              <a:t> </a:t>
            </a:r>
            <a:r>
              <a:rPr lang="en-US" altLang="ko-KR" dirty="0" err="1"/>
              <a:t>java.util.Date</a:t>
            </a:r>
            <a:r>
              <a:rPr lang="ko-KR" altLang="en-US" dirty="0"/>
              <a:t>를 써서 에러 발생</a:t>
            </a:r>
          </a:p>
          <a:p>
            <a:pPr defTabSz="868680">
              <a:lnSpc>
                <a:spcPct val="90000"/>
              </a:lnSpc>
              <a:spcBef>
                <a:spcPts val="900"/>
              </a:spcBef>
              <a:defRPr sz="13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lang="en-US" altLang="ko-KR" dirty="0"/>
              <a:t>2 </a:t>
            </a:r>
            <a:r>
              <a:rPr lang="en-US" altLang="ko-KR" dirty="0" err="1"/>
              <a:t>dao</a:t>
            </a:r>
            <a:r>
              <a:rPr lang="ko-KR" altLang="en-US" dirty="0"/>
              <a:t>문 </a:t>
            </a:r>
            <a:r>
              <a:rPr lang="en-US" altLang="ko-KR" dirty="0" err="1"/>
              <a:t>psmt.setString</a:t>
            </a:r>
            <a:r>
              <a:rPr lang="ko-KR" altLang="en-US" dirty="0"/>
              <a:t>에서 </a:t>
            </a:r>
            <a:r>
              <a:rPr lang="en-US" altLang="ko-KR" dirty="0"/>
              <a:t>?, '', </a:t>
            </a:r>
            <a:r>
              <a:rPr lang="en-US" altLang="ko-KR" dirty="0" err="1"/>
              <a:t>sysdate</a:t>
            </a:r>
            <a:r>
              <a:rPr lang="ko-KR" altLang="en-US" dirty="0"/>
              <a:t>등 사용법을 배워 회원가입 기능 </a:t>
            </a:r>
            <a:r>
              <a:rPr lang="ko-KR" altLang="en-US" dirty="0" err="1"/>
              <a:t>만듬</a:t>
            </a:r>
            <a:endParaRPr lang="ko-KR" altLang="en-US" dirty="0"/>
          </a:p>
          <a:p>
            <a:pPr defTabSz="868680">
              <a:lnSpc>
                <a:spcPct val="90000"/>
              </a:lnSpc>
              <a:spcBef>
                <a:spcPts val="900"/>
              </a:spcBef>
              <a:defRPr sz="13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lang="en-US" altLang="ko-KR" dirty="0"/>
              <a:t>3 </a:t>
            </a:r>
            <a:r>
              <a:rPr lang="en-US" altLang="ko-KR" dirty="0" err="1"/>
              <a:t>db</a:t>
            </a:r>
            <a:r>
              <a:rPr lang="ko-KR" altLang="en-US" dirty="0"/>
              <a:t>로 만든 </a:t>
            </a:r>
            <a:r>
              <a:rPr lang="en-US" altLang="ko-KR" dirty="0"/>
              <a:t>member</a:t>
            </a:r>
            <a:r>
              <a:rPr lang="ko-KR" altLang="en-US" dirty="0"/>
              <a:t>테이블의 </a:t>
            </a:r>
            <a:r>
              <a:rPr lang="ko-KR" altLang="en-US" dirty="0" err="1"/>
              <a:t>주소지값이</a:t>
            </a:r>
            <a:r>
              <a:rPr lang="ko-KR" altLang="en-US" dirty="0"/>
              <a:t> 너무 적어 </a:t>
            </a:r>
            <a:r>
              <a:rPr lang="en-US" altLang="ko-KR" dirty="0" err="1"/>
              <a:t>db</a:t>
            </a:r>
            <a:r>
              <a:rPr lang="ko-KR" altLang="en-US" dirty="0"/>
              <a:t>문법 사용을 다시 확인함</a:t>
            </a:r>
          </a:p>
          <a:p>
            <a:pPr defTabSz="868680">
              <a:lnSpc>
                <a:spcPct val="90000"/>
              </a:lnSpc>
              <a:spcBef>
                <a:spcPts val="900"/>
              </a:spcBef>
              <a:defRPr sz="13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lang="en-US" altLang="ko-KR" dirty="0"/>
              <a:t>4 </a:t>
            </a:r>
            <a:r>
              <a:rPr lang="ko-KR" altLang="en-US" dirty="0"/>
              <a:t>구글링을 통해 회원가입 기능 중 우편번호로 주소지등록</a:t>
            </a:r>
            <a:r>
              <a:rPr lang="en-US" altLang="ko-KR" dirty="0"/>
              <a:t>, </a:t>
            </a:r>
            <a:r>
              <a:rPr lang="ko-KR" altLang="en-US" dirty="0" err="1"/>
              <a:t>아이디중복체크기능을</a:t>
            </a:r>
            <a:r>
              <a:rPr lang="ko-KR" altLang="en-US" dirty="0"/>
              <a:t> </a:t>
            </a:r>
            <a:r>
              <a:rPr lang="ko-KR" altLang="en-US" dirty="0" err="1"/>
              <a:t>만듬</a:t>
            </a:r>
            <a:endParaRPr lang="ko-KR" altLang="en-US" dirty="0"/>
          </a:p>
          <a:p>
            <a:pPr defTabSz="868680">
              <a:lnSpc>
                <a:spcPct val="90000"/>
              </a:lnSpc>
              <a:spcBef>
                <a:spcPts val="900"/>
              </a:spcBef>
              <a:defRPr sz="13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lang="ko-KR" altLang="en-US" dirty="0"/>
              <a:t>	</a:t>
            </a:r>
            <a:r>
              <a:rPr lang="en-US" altLang="ko-KR" dirty="0"/>
              <a:t>-</a:t>
            </a:r>
            <a:r>
              <a:rPr lang="ko-KR" altLang="en-US" dirty="0"/>
              <a:t>처음보는 메소드들을 내소스에 맞게 </a:t>
            </a:r>
            <a:r>
              <a:rPr lang="ko-KR" altLang="en-US" dirty="0" err="1"/>
              <a:t>적용하는데에</a:t>
            </a:r>
            <a:r>
              <a:rPr lang="ko-KR" altLang="en-US" dirty="0"/>
              <a:t> 잦은 에러가 발생하고 결국 해내는데 성공</a:t>
            </a:r>
          </a:p>
          <a:p>
            <a:pPr defTabSz="868680">
              <a:lnSpc>
                <a:spcPct val="90000"/>
              </a:lnSpc>
              <a:spcBef>
                <a:spcPts val="900"/>
              </a:spcBef>
              <a:defRPr sz="13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lang="en-US" altLang="ko-KR" dirty="0"/>
              <a:t>5 header</a:t>
            </a:r>
            <a:r>
              <a:rPr lang="ko-KR" altLang="en-US" dirty="0"/>
              <a:t>와 </a:t>
            </a:r>
            <a:r>
              <a:rPr lang="en-US" altLang="ko-KR" dirty="0"/>
              <a:t>footer</a:t>
            </a:r>
            <a:r>
              <a:rPr lang="ko-KR" altLang="en-US" dirty="0"/>
              <a:t>을 파일마다 </a:t>
            </a:r>
            <a:r>
              <a:rPr lang="ko-KR" altLang="en-US" dirty="0" err="1"/>
              <a:t>적어뒀었는데</a:t>
            </a:r>
            <a:r>
              <a:rPr lang="ko-KR" altLang="en-US" dirty="0"/>
              <a:t> </a:t>
            </a:r>
            <a:r>
              <a:rPr lang="en-US" altLang="ko-KR" dirty="0" err="1"/>
              <a:t>css</a:t>
            </a:r>
            <a:r>
              <a:rPr lang="ko-KR" altLang="en-US" dirty="0"/>
              <a:t>를 </a:t>
            </a:r>
            <a:r>
              <a:rPr lang="ko-KR" altLang="en-US" dirty="0" err="1"/>
              <a:t>적용하는것처럼</a:t>
            </a:r>
            <a:r>
              <a:rPr lang="ko-KR" altLang="en-US" dirty="0"/>
              <a:t> </a:t>
            </a:r>
            <a:r>
              <a:rPr lang="en-US" altLang="ko-KR" dirty="0" err="1"/>
              <a:t>jsp:include</a:t>
            </a:r>
            <a:r>
              <a:rPr lang="ko-KR" altLang="en-US" dirty="0"/>
              <a:t>로 변경해 편리한 수정을 성공</a:t>
            </a:r>
          </a:p>
          <a:p>
            <a:pPr defTabSz="868680">
              <a:lnSpc>
                <a:spcPct val="90000"/>
              </a:lnSpc>
              <a:spcBef>
                <a:spcPts val="900"/>
              </a:spcBef>
              <a:defRPr sz="13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lang="en-US" altLang="ko-KR" dirty="0"/>
              <a:t>6 </a:t>
            </a:r>
            <a:r>
              <a:rPr lang="en-US" altLang="ko-KR" dirty="0" err="1"/>
              <a:t>db</a:t>
            </a:r>
            <a:r>
              <a:rPr lang="ko-KR" altLang="en-US" dirty="0" err="1"/>
              <a:t>커넥션풀연결실패</a:t>
            </a:r>
            <a:endParaRPr lang="ko-KR" altLang="en-US" dirty="0"/>
          </a:p>
          <a:p>
            <a:pPr defTabSz="868680">
              <a:lnSpc>
                <a:spcPct val="90000"/>
              </a:lnSpc>
              <a:spcBef>
                <a:spcPts val="900"/>
              </a:spcBef>
              <a:defRPr sz="13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lang="en-US" altLang="ko-KR" dirty="0"/>
              <a:t>server.xml</a:t>
            </a:r>
            <a:r>
              <a:rPr lang="ko-KR" altLang="en-US" dirty="0"/>
              <a:t>에서 수정</a:t>
            </a:r>
          </a:p>
          <a:p>
            <a:pPr defTabSz="868680">
              <a:lnSpc>
                <a:spcPct val="90000"/>
              </a:lnSpc>
              <a:spcBef>
                <a:spcPts val="900"/>
              </a:spcBef>
              <a:defRPr sz="13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lang="ko-KR" altLang="en-US" dirty="0"/>
              <a:t>     </a:t>
            </a:r>
            <a:r>
              <a:rPr lang="en-US" altLang="ko-KR" dirty="0"/>
              <a:t>&lt;Context </a:t>
            </a:r>
            <a:r>
              <a:rPr lang="en-US" altLang="ko-KR" dirty="0" err="1"/>
              <a:t>docBase</a:t>
            </a:r>
            <a:r>
              <a:rPr lang="en-US" altLang="ko-KR" dirty="0"/>
              <a:t>="KH_1st_team_project" path="/KH_1st_team_project" reloadable="true" source="org.eclipse.jst.jee.server:KH_1st_team_project"&gt;</a:t>
            </a:r>
          </a:p>
          <a:p>
            <a:pPr defTabSz="868680">
              <a:lnSpc>
                <a:spcPct val="90000"/>
              </a:lnSpc>
              <a:spcBef>
                <a:spcPts val="900"/>
              </a:spcBef>
              <a:defRPr sz="13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lang="en-US" altLang="ko-KR" dirty="0"/>
              <a:t>      &lt;Resource</a:t>
            </a:r>
          </a:p>
          <a:p>
            <a:pPr defTabSz="868680">
              <a:lnSpc>
                <a:spcPct val="90000"/>
              </a:lnSpc>
              <a:spcBef>
                <a:spcPts val="900"/>
              </a:spcBef>
              <a:defRPr sz="13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lang="en-US" altLang="ko-KR" dirty="0"/>
              <a:t>       name="</a:t>
            </a:r>
            <a:r>
              <a:rPr lang="en-US" altLang="ko-KR" dirty="0" err="1"/>
              <a:t>dbcp_myoracle</a:t>
            </a:r>
            <a:r>
              <a:rPr lang="en-US" altLang="ko-KR" dirty="0"/>
              <a:t>"</a:t>
            </a:r>
          </a:p>
          <a:p>
            <a:pPr defTabSz="868680">
              <a:lnSpc>
                <a:spcPct val="90000"/>
              </a:lnSpc>
              <a:spcBef>
                <a:spcPts val="900"/>
              </a:spcBef>
              <a:defRPr sz="13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lang="en-US" altLang="ko-KR" dirty="0"/>
              <a:t>       auth="Container"</a:t>
            </a:r>
          </a:p>
          <a:p>
            <a:pPr defTabSz="868680">
              <a:lnSpc>
                <a:spcPct val="90000"/>
              </a:lnSpc>
              <a:spcBef>
                <a:spcPts val="900"/>
              </a:spcBef>
              <a:defRPr sz="13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lang="en-US" altLang="ko-KR" dirty="0"/>
              <a:t>       type="</a:t>
            </a:r>
            <a:r>
              <a:rPr lang="en-US" altLang="ko-KR" dirty="0" err="1"/>
              <a:t>javax.sql.DataSource</a:t>
            </a:r>
            <a:r>
              <a:rPr lang="en-US" altLang="ko-KR" dirty="0"/>
              <a:t>"</a:t>
            </a:r>
          </a:p>
          <a:p>
            <a:pPr defTabSz="868680">
              <a:lnSpc>
                <a:spcPct val="90000"/>
              </a:lnSpc>
              <a:spcBef>
                <a:spcPts val="900"/>
              </a:spcBef>
              <a:defRPr sz="13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lang="en-US" altLang="ko-KR" dirty="0"/>
              <a:t>       </a:t>
            </a:r>
            <a:r>
              <a:rPr lang="en-US" altLang="ko-KR" dirty="0" err="1"/>
              <a:t>driverClassName</a:t>
            </a:r>
            <a:r>
              <a:rPr lang="en-US" altLang="ko-KR" dirty="0"/>
              <a:t>="</a:t>
            </a:r>
            <a:r>
              <a:rPr lang="en-US" altLang="ko-KR" dirty="0" err="1"/>
              <a:t>oracle.jdbc.driver.OracleDriver</a:t>
            </a:r>
            <a:r>
              <a:rPr lang="en-US" altLang="ko-KR" dirty="0"/>
              <a:t>"</a:t>
            </a:r>
          </a:p>
          <a:p>
            <a:pPr defTabSz="868680">
              <a:lnSpc>
                <a:spcPct val="90000"/>
              </a:lnSpc>
              <a:spcBef>
                <a:spcPts val="900"/>
              </a:spcBef>
              <a:defRPr sz="13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lang="en-US" altLang="ko-KR" dirty="0"/>
              <a:t>       username="kh1stteam"</a:t>
            </a:r>
          </a:p>
          <a:p>
            <a:pPr defTabSz="868680">
              <a:lnSpc>
                <a:spcPct val="90000"/>
              </a:lnSpc>
              <a:spcBef>
                <a:spcPts val="900"/>
              </a:spcBef>
              <a:defRPr sz="13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lang="en-US" altLang="ko-KR" dirty="0"/>
              <a:t>       password="1234"</a:t>
            </a:r>
          </a:p>
          <a:p>
            <a:pPr defTabSz="868680">
              <a:lnSpc>
                <a:spcPct val="90000"/>
              </a:lnSpc>
              <a:spcBef>
                <a:spcPts val="900"/>
              </a:spcBef>
              <a:defRPr sz="13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lang="en-US" altLang="ko-KR" dirty="0"/>
              <a:t>       </a:t>
            </a:r>
            <a:r>
              <a:rPr lang="en-US" altLang="ko-KR" dirty="0" err="1"/>
              <a:t>url</a:t>
            </a:r>
            <a:r>
              <a:rPr lang="en-US" altLang="ko-KR" dirty="0"/>
              <a:t>="</a:t>
            </a:r>
            <a:r>
              <a:rPr lang="en-US" altLang="ko-KR" dirty="0" err="1"/>
              <a:t>jdbc:oracle:thin</a:t>
            </a:r>
            <a:r>
              <a:rPr lang="en-US" altLang="ko-KR" dirty="0"/>
              <a:t>:@localhost:1521:xe"/&gt;</a:t>
            </a:r>
          </a:p>
          <a:p>
            <a:pPr defTabSz="868680">
              <a:lnSpc>
                <a:spcPct val="90000"/>
              </a:lnSpc>
              <a:spcBef>
                <a:spcPts val="900"/>
              </a:spcBef>
              <a:defRPr sz="13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lang="en-US" altLang="ko-KR" dirty="0"/>
              <a:t>       &lt;/Context&gt; </a:t>
            </a:r>
          </a:p>
          <a:p>
            <a:pPr defTabSz="868680">
              <a:lnSpc>
                <a:spcPct val="90000"/>
              </a:lnSpc>
              <a:spcBef>
                <a:spcPts val="900"/>
              </a:spcBef>
              <a:defRPr sz="13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lang="en-US" altLang="ko-KR" dirty="0"/>
              <a:t>&lt;</a:t>
            </a:r>
            <a:r>
              <a:rPr lang="en-US" altLang="ko-KR" dirty="0" err="1"/>
              <a:t>ResourceLink</a:t>
            </a:r>
            <a:r>
              <a:rPr lang="ko-KR" altLang="en-US" dirty="0"/>
              <a:t> </a:t>
            </a:r>
            <a:r>
              <a:rPr lang="en-US" altLang="ko-KR" dirty="0"/>
              <a:t>global="</a:t>
            </a:r>
            <a:r>
              <a:rPr lang="en-US" altLang="ko-KR" dirty="0" err="1"/>
              <a:t>jdbc</a:t>
            </a:r>
            <a:r>
              <a:rPr lang="en-US" altLang="ko-KR" dirty="0"/>
              <a:t>/oracle" name="</a:t>
            </a:r>
            <a:r>
              <a:rPr lang="en-US" altLang="ko-KR" dirty="0" err="1"/>
              <a:t>jdbc</a:t>
            </a:r>
            <a:r>
              <a:rPr lang="en-US" altLang="ko-KR" dirty="0"/>
              <a:t>/oracle" type="</a:t>
            </a:r>
            <a:r>
              <a:rPr lang="en-US" altLang="ko-KR" dirty="0" err="1"/>
              <a:t>javax.sql.DataSource</a:t>
            </a:r>
            <a:r>
              <a:rPr lang="en-US" altLang="ko-KR" dirty="0"/>
              <a:t>"&gt;&lt;/</a:t>
            </a:r>
            <a:r>
              <a:rPr lang="en-US" altLang="ko-KR" dirty="0" err="1"/>
              <a:t>ResourceLink</a:t>
            </a:r>
            <a:r>
              <a:rPr lang="en-US" altLang="ko-KR" dirty="0"/>
              <a:t>&gt;</a:t>
            </a:r>
          </a:p>
          <a:p>
            <a:pPr defTabSz="868680">
              <a:lnSpc>
                <a:spcPct val="90000"/>
              </a:lnSpc>
              <a:spcBef>
                <a:spcPts val="900"/>
              </a:spcBef>
              <a:defRPr sz="13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endParaRPr lang="ko-KR" altLang="en-US" dirty="0"/>
          </a:p>
        </p:txBody>
      </p:sp>
      <p:sp>
        <p:nvSpPr>
          <p:cNvPr id="1174" name="슬라이드 번호 개체 틀 5"/>
          <p:cNvSpPr txBox="1">
            <a:spLocks noGrp="1"/>
          </p:cNvSpPr>
          <p:nvPr>
            <p:ph type="sldNum" sz="quarter" idx="4294967295"/>
          </p:nvPr>
        </p:nvSpPr>
        <p:spPr>
          <a:xfrm>
            <a:off x="11682831" y="6348782"/>
            <a:ext cx="301904" cy="307337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>
              <a:defRPr sz="1400" b="1"/>
            </a:lvl1pPr>
          </a:lstStyle>
          <a:p>
            <a:fld id="{86CB4B4D-7CA3-9044-876B-883B54F8677D}" type="slidenum">
              <a:t>42</a:t>
            </a:fld>
            <a:endParaRPr/>
          </a:p>
        </p:txBody>
      </p:sp>
      <p:pic>
        <p:nvPicPr>
          <p:cNvPr id="1175" name="image28.png" descr="image28.png"/>
          <p:cNvPicPr>
            <a:picLocks noChangeAspect="1"/>
          </p:cNvPicPr>
          <p:nvPr/>
        </p:nvPicPr>
        <p:blipFill>
          <a:blip r:embed="rId2"/>
          <a:srcRect t="16835" b="78103"/>
          <a:stretch>
            <a:fillRect/>
          </a:stretch>
        </p:blipFill>
        <p:spPr>
          <a:xfrm>
            <a:off x="-81559" y="-4929"/>
            <a:ext cx="12355095" cy="937924"/>
          </a:xfrm>
          <a:prstGeom prst="rect">
            <a:avLst/>
          </a:prstGeom>
          <a:ln w="12700">
            <a:miter lim="400000"/>
          </a:ln>
        </p:spPr>
      </p:pic>
      <p:sp>
        <p:nvSpPr>
          <p:cNvPr id="1176" name="TextBox 2"/>
          <p:cNvSpPr txBox="1"/>
          <p:nvPr/>
        </p:nvSpPr>
        <p:spPr>
          <a:xfrm>
            <a:off x="321305" y="164257"/>
            <a:ext cx="6344917" cy="599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defTabSz="914400">
              <a:defRPr sz="3600">
                <a:latin typeface="NanumSquare_ac Bold"/>
                <a:ea typeface="NanumSquare_ac Bold"/>
                <a:cs typeface="NanumSquare_ac Bold"/>
                <a:sym typeface="NanumSquare_ac Bold"/>
              </a:defRPr>
            </a:lvl1pPr>
          </a:lstStyle>
          <a:p>
            <a:r>
              <a:t>프로젝트를 개발하며 겪은 오류사항</a:t>
            </a:r>
          </a:p>
        </p:txBody>
      </p:sp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3" name="부제목 2"/>
          <p:cNvSpPr txBox="1"/>
          <p:nvPr/>
        </p:nvSpPr>
        <p:spPr>
          <a:xfrm>
            <a:off x="45718" y="946846"/>
            <a:ext cx="12100563" cy="58050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normAutofit fontScale="92500" lnSpcReduction="20000"/>
          </a:bodyPr>
          <a:lstStyle/>
          <a:p>
            <a:pPr defTabSz="868680">
              <a:lnSpc>
                <a:spcPct val="90000"/>
              </a:lnSpc>
              <a:spcBef>
                <a:spcPts val="900"/>
              </a:spcBef>
              <a:defRPr sz="13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endParaRPr lang="en-US" altLang="ko-KR" dirty="0"/>
          </a:p>
          <a:p>
            <a:pPr defTabSz="868680">
              <a:lnSpc>
                <a:spcPct val="90000"/>
              </a:lnSpc>
              <a:spcBef>
                <a:spcPts val="900"/>
              </a:spcBef>
              <a:defRPr sz="13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endParaRPr lang="en-US" altLang="ko-KR" dirty="0"/>
          </a:p>
          <a:p>
            <a:pPr defTabSz="868680">
              <a:lnSpc>
                <a:spcPct val="90000"/>
              </a:lnSpc>
              <a:spcBef>
                <a:spcPts val="900"/>
              </a:spcBef>
              <a:defRPr sz="13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lang="en-US" altLang="ko-KR" dirty="0"/>
              <a:t>	JSP </a:t>
            </a:r>
            <a:r>
              <a:rPr lang="ko-KR" altLang="en-US" dirty="0"/>
              <a:t>쇼핑몰 프로젝트에서 에러 해결 및 어려웠던 점</a:t>
            </a:r>
          </a:p>
          <a:p>
            <a:pPr defTabSz="868680">
              <a:lnSpc>
                <a:spcPct val="90000"/>
              </a:lnSpc>
              <a:spcBef>
                <a:spcPts val="900"/>
              </a:spcBef>
              <a:defRPr sz="13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lang="ko-KR" altLang="en-US" dirty="0"/>
              <a:t>	</a:t>
            </a:r>
          </a:p>
          <a:p>
            <a:pPr defTabSz="868680">
              <a:lnSpc>
                <a:spcPct val="90000"/>
              </a:lnSpc>
              <a:spcBef>
                <a:spcPts val="900"/>
              </a:spcBef>
              <a:defRPr sz="13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lang="ko-KR" altLang="en-US" dirty="0"/>
              <a:t>	</a:t>
            </a:r>
            <a:r>
              <a:rPr lang="en-US" altLang="ko-KR" dirty="0"/>
              <a:t>1. html , </a:t>
            </a:r>
            <a:r>
              <a:rPr lang="en-US" altLang="ko-KR" dirty="0" err="1"/>
              <a:t>css</a:t>
            </a:r>
            <a:r>
              <a:rPr lang="ko-KR" altLang="en-US" dirty="0"/>
              <a:t> </a:t>
            </a:r>
            <a:r>
              <a:rPr lang="en-US" altLang="ko-KR" dirty="0"/>
              <a:t>, JavaScript </a:t>
            </a:r>
            <a:r>
              <a:rPr lang="ko-KR" altLang="en-US" dirty="0"/>
              <a:t>의 개념이 부족해 계속해서 인터넷 자료를 찾아보며 진행</a:t>
            </a:r>
          </a:p>
          <a:p>
            <a:pPr defTabSz="868680">
              <a:lnSpc>
                <a:spcPct val="90000"/>
              </a:lnSpc>
              <a:spcBef>
                <a:spcPts val="900"/>
              </a:spcBef>
              <a:defRPr sz="13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lang="ko-KR" altLang="en-US" dirty="0"/>
              <a:t>	</a:t>
            </a:r>
          </a:p>
          <a:p>
            <a:pPr defTabSz="868680">
              <a:lnSpc>
                <a:spcPct val="90000"/>
              </a:lnSpc>
              <a:spcBef>
                <a:spcPts val="900"/>
              </a:spcBef>
              <a:defRPr sz="13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lang="ko-KR" altLang="en-US" dirty="0"/>
              <a:t>	</a:t>
            </a:r>
            <a:r>
              <a:rPr lang="en-US" altLang="ko-KR" dirty="0"/>
              <a:t>2. </a:t>
            </a:r>
            <a:r>
              <a:rPr lang="ko-KR" altLang="en-US" dirty="0"/>
              <a:t>특히 페이지의 기본 틀을 설정하는데 필요한 </a:t>
            </a:r>
            <a:r>
              <a:rPr lang="en-US" altLang="ko-KR" dirty="0"/>
              <a:t>div</a:t>
            </a:r>
            <a:r>
              <a:rPr lang="ko-KR" altLang="en-US" dirty="0"/>
              <a:t>태그와 </a:t>
            </a:r>
            <a:r>
              <a:rPr lang="en-US" altLang="ko-KR" dirty="0"/>
              <a:t>block , inline , inline-block </a:t>
            </a:r>
            <a:r>
              <a:rPr lang="ko-KR" altLang="en-US" dirty="0"/>
              <a:t>의 개념에 대해 공부</a:t>
            </a:r>
          </a:p>
          <a:p>
            <a:pPr defTabSz="868680">
              <a:lnSpc>
                <a:spcPct val="90000"/>
              </a:lnSpc>
              <a:spcBef>
                <a:spcPts val="900"/>
              </a:spcBef>
              <a:defRPr sz="13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lang="ko-KR" altLang="en-US" dirty="0"/>
              <a:t>	</a:t>
            </a:r>
          </a:p>
          <a:p>
            <a:pPr defTabSz="868680">
              <a:lnSpc>
                <a:spcPct val="90000"/>
              </a:lnSpc>
              <a:spcBef>
                <a:spcPts val="900"/>
              </a:spcBef>
              <a:defRPr sz="13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lang="ko-KR" altLang="en-US" dirty="0"/>
              <a:t>	</a:t>
            </a:r>
            <a:r>
              <a:rPr lang="en-US" altLang="ko-KR" dirty="0"/>
              <a:t>3. </a:t>
            </a:r>
            <a:r>
              <a:rPr lang="ko-KR" altLang="en-US" dirty="0"/>
              <a:t>수정하는 과정에서 자꾸만 각 컨테이너의 요소들이 </a:t>
            </a:r>
            <a:r>
              <a:rPr lang="ko-KR" altLang="en-US" dirty="0" err="1"/>
              <a:t>겹쳐있어</a:t>
            </a:r>
            <a:r>
              <a:rPr lang="ko-KR" altLang="en-US" dirty="0"/>
              <a:t> </a:t>
            </a:r>
            <a:r>
              <a:rPr lang="en-US" altLang="ko-KR" dirty="0" err="1"/>
              <a:t>css</a:t>
            </a:r>
            <a:r>
              <a:rPr lang="ko-KR" altLang="en-US" dirty="0"/>
              <a:t> 해결하는데 큰 어려움을 가지고 있었음</a:t>
            </a:r>
          </a:p>
          <a:p>
            <a:pPr defTabSz="868680">
              <a:lnSpc>
                <a:spcPct val="90000"/>
              </a:lnSpc>
              <a:spcBef>
                <a:spcPts val="900"/>
              </a:spcBef>
              <a:defRPr sz="13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lang="ko-KR" altLang="en-US" dirty="0"/>
              <a:t>	</a:t>
            </a:r>
          </a:p>
          <a:p>
            <a:pPr defTabSz="868680">
              <a:lnSpc>
                <a:spcPct val="90000"/>
              </a:lnSpc>
              <a:spcBef>
                <a:spcPts val="900"/>
              </a:spcBef>
              <a:defRPr sz="13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lang="ko-KR" altLang="en-US" dirty="0"/>
              <a:t>	</a:t>
            </a:r>
            <a:r>
              <a:rPr lang="en-US" altLang="ko-KR" dirty="0"/>
              <a:t>4. </a:t>
            </a:r>
            <a:r>
              <a:rPr lang="ko-KR" altLang="en-US" dirty="0"/>
              <a:t>본 프로젝트를 하며 </a:t>
            </a:r>
            <a:r>
              <a:rPr lang="en-US" altLang="ko-KR" dirty="0" err="1"/>
              <a:t>css</a:t>
            </a:r>
            <a:r>
              <a:rPr lang="ko-KR" altLang="en-US" dirty="0"/>
              <a:t>의 전반적인 적용 방법과 응용에 대해 </a:t>
            </a:r>
            <a:r>
              <a:rPr lang="ko-KR" altLang="en-US" dirty="0" err="1"/>
              <a:t>개념등을</a:t>
            </a:r>
            <a:r>
              <a:rPr lang="ko-KR" altLang="en-US" dirty="0"/>
              <a:t> 많이 습득할 수 있었음</a:t>
            </a:r>
          </a:p>
          <a:p>
            <a:pPr defTabSz="868680">
              <a:lnSpc>
                <a:spcPct val="90000"/>
              </a:lnSpc>
              <a:spcBef>
                <a:spcPts val="900"/>
              </a:spcBef>
              <a:defRPr sz="13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lang="ko-KR" altLang="en-US" dirty="0"/>
              <a:t>	</a:t>
            </a:r>
          </a:p>
          <a:p>
            <a:pPr defTabSz="868680">
              <a:lnSpc>
                <a:spcPct val="90000"/>
              </a:lnSpc>
              <a:spcBef>
                <a:spcPts val="900"/>
              </a:spcBef>
              <a:defRPr sz="13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lang="ko-KR" altLang="en-US" dirty="0"/>
              <a:t>	</a:t>
            </a:r>
            <a:r>
              <a:rPr lang="en-US" altLang="ko-KR" dirty="0"/>
              <a:t>5. </a:t>
            </a:r>
            <a:r>
              <a:rPr lang="ko-KR" altLang="en-US" dirty="0"/>
              <a:t>프로젝트에 </a:t>
            </a:r>
            <a:r>
              <a:rPr lang="en-US" altLang="ko-KR" dirty="0" err="1"/>
              <a:t>jsp</a:t>
            </a:r>
            <a:r>
              <a:rPr lang="ko-KR" altLang="en-US" dirty="0"/>
              <a:t> 파일의 </a:t>
            </a:r>
            <a:r>
              <a:rPr lang="ko-KR" altLang="en-US" dirty="0" err="1"/>
              <a:t>경로등</a:t>
            </a:r>
            <a:r>
              <a:rPr lang="ko-KR" altLang="en-US" dirty="0"/>
              <a:t> 섬세하게 </a:t>
            </a:r>
            <a:r>
              <a:rPr lang="ko-KR" altLang="en-US" dirty="0" err="1"/>
              <a:t>신경써줘야</a:t>
            </a:r>
            <a:r>
              <a:rPr lang="ko-KR" altLang="en-US" dirty="0"/>
              <a:t> 할 부분이 많아 신경을 써야 할 부분이 많았음</a:t>
            </a:r>
          </a:p>
          <a:p>
            <a:pPr defTabSz="868680">
              <a:lnSpc>
                <a:spcPct val="90000"/>
              </a:lnSpc>
              <a:spcBef>
                <a:spcPts val="900"/>
              </a:spcBef>
              <a:defRPr sz="13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lang="ko-KR" altLang="en-US" dirty="0"/>
              <a:t>	</a:t>
            </a:r>
          </a:p>
          <a:p>
            <a:pPr defTabSz="868680">
              <a:lnSpc>
                <a:spcPct val="90000"/>
              </a:lnSpc>
              <a:spcBef>
                <a:spcPts val="900"/>
              </a:spcBef>
              <a:defRPr sz="13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lang="ko-KR" altLang="en-US" dirty="0"/>
              <a:t>	</a:t>
            </a:r>
            <a:r>
              <a:rPr lang="en-US" altLang="ko-KR" dirty="0"/>
              <a:t>6. </a:t>
            </a:r>
            <a:r>
              <a:rPr lang="ko-KR" altLang="en-US" dirty="0"/>
              <a:t>제일 큰 문제이자 힘들었던 </a:t>
            </a:r>
            <a:r>
              <a:rPr lang="en-US" altLang="ko-KR" dirty="0"/>
              <a:t>404 </a:t>
            </a:r>
            <a:r>
              <a:rPr lang="ko-KR" altLang="en-US" dirty="0"/>
              <a:t>에러</a:t>
            </a:r>
            <a:r>
              <a:rPr lang="en-US" altLang="ko-KR" dirty="0"/>
              <a:t>. </a:t>
            </a:r>
            <a:r>
              <a:rPr lang="ko-KR" altLang="en-US" dirty="0"/>
              <a:t>대부분 경로의 문제</a:t>
            </a:r>
            <a:r>
              <a:rPr lang="en-US" altLang="ko-KR" dirty="0"/>
              <a:t>, </a:t>
            </a:r>
            <a:r>
              <a:rPr lang="ko-KR" altLang="en-US" dirty="0"/>
              <a:t>팀원들 간 프로젝트를 공유하는 과정에서</a:t>
            </a:r>
          </a:p>
          <a:p>
            <a:pPr defTabSz="868680">
              <a:lnSpc>
                <a:spcPct val="90000"/>
              </a:lnSpc>
              <a:spcBef>
                <a:spcPts val="900"/>
              </a:spcBef>
              <a:defRPr sz="13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lang="ko-KR" altLang="en-US" dirty="0"/>
              <a:t>	   </a:t>
            </a:r>
          </a:p>
          <a:p>
            <a:pPr defTabSz="868680">
              <a:lnSpc>
                <a:spcPct val="90000"/>
              </a:lnSpc>
              <a:spcBef>
                <a:spcPts val="900"/>
              </a:spcBef>
              <a:defRPr sz="13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lang="ko-KR" altLang="en-US" dirty="0"/>
              <a:t>	   </a:t>
            </a:r>
            <a:r>
              <a:rPr lang="en-US" altLang="ko-KR" dirty="0"/>
              <a:t>import</a:t>
            </a:r>
            <a:r>
              <a:rPr lang="ko-KR" altLang="en-US" dirty="0"/>
              <a:t>시 </a:t>
            </a:r>
            <a:r>
              <a:rPr lang="en-US" altLang="ko-KR" dirty="0"/>
              <a:t>404</a:t>
            </a:r>
            <a:r>
              <a:rPr lang="ko-KR" altLang="en-US" dirty="0"/>
              <a:t>에러가 항상 나타남</a:t>
            </a:r>
            <a:r>
              <a:rPr lang="en-US" altLang="ko-KR" dirty="0"/>
              <a:t>. </a:t>
            </a:r>
            <a:r>
              <a:rPr lang="en-US" altLang="ko-KR" dirty="0" err="1"/>
              <a:t>jsp</a:t>
            </a:r>
            <a:r>
              <a:rPr lang="ko-KR" altLang="en-US" dirty="0"/>
              <a:t> 자체의 경로 문제도 있었지만</a:t>
            </a:r>
            <a:r>
              <a:rPr lang="en-US" altLang="ko-KR" dirty="0"/>
              <a:t>, </a:t>
            </a:r>
            <a:r>
              <a:rPr lang="ko-KR" altLang="en-US" dirty="0" err="1"/>
              <a:t>톰캣</a:t>
            </a:r>
            <a:r>
              <a:rPr lang="ko-KR" altLang="en-US" dirty="0"/>
              <a:t> 설정에서도 에러가 있었고</a:t>
            </a:r>
            <a:r>
              <a:rPr lang="en-US" altLang="ko-KR" dirty="0"/>
              <a:t>,</a:t>
            </a:r>
          </a:p>
          <a:p>
            <a:pPr defTabSz="868680">
              <a:lnSpc>
                <a:spcPct val="90000"/>
              </a:lnSpc>
              <a:spcBef>
                <a:spcPts val="900"/>
              </a:spcBef>
              <a:defRPr sz="13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lang="en-US" altLang="ko-KR" dirty="0"/>
              <a:t>	   </a:t>
            </a:r>
          </a:p>
          <a:p>
            <a:pPr defTabSz="868680">
              <a:lnSpc>
                <a:spcPct val="90000"/>
              </a:lnSpc>
              <a:spcBef>
                <a:spcPts val="900"/>
              </a:spcBef>
              <a:defRPr sz="13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lang="en-US" altLang="ko-KR" dirty="0"/>
              <a:t>	   build path </a:t>
            </a:r>
            <a:r>
              <a:rPr lang="ko-KR" altLang="en-US" dirty="0"/>
              <a:t>나 </a:t>
            </a:r>
            <a:r>
              <a:rPr lang="en-US" altLang="ko-KR" dirty="0"/>
              <a:t>Project Facets </a:t>
            </a:r>
            <a:r>
              <a:rPr lang="ko-KR" altLang="en-US" dirty="0"/>
              <a:t>등의 설정으로 에러를 해결했음</a:t>
            </a:r>
            <a:r>
              <a:rPr lang="en-US" altLang="ko-KR" dirty="0"/>
              <a:t>. </a:t>
            </a:r>
            <a:r>
              <a:rPr lang="ko-KR" altLang="en-US" dirty="0"/>
              <a:t>이클립스 내에 설정이 되어있는데도 </a:t>
            </a:r>
          </a:p>
          <a:p>
            <a:pPr defTabSz="868680">
              <a:lnSpc>
                <a:spcPct val="90000"/>
              </a:lnSpc>
              <a:spcBef>
                <a:spcPts val="900"/>
              </a:spcBef>
              <a:defRPr sz="13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lang="ko-KR" altLang="en-US" dirty="0"/>
              <a:t>	   </a:t>
            </a:r>
          </a:p>
          <a:p>
            <a:pPr defTabSz="868680">
              <a:lnSpc>
                <a:spcPct val="90000"/>
              </a:lnSpc>
              <a:spcBef>
                <a:spcPts val="900"/>
              </a:spcBef>
              <a:defRPr sz="13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lang="ko-KR" altLang="en-US" dirty="0"/>
              <a:t>	   에러가 발생한 경우는 </a:t>
            </a:r>
            <a:r>
              <a:rPr lang="ko-KR" altLang="en-US" dirty="0" err="1"/>
              <a:t>서버쪽의</a:t>
            </a:r>
            <a:r>
              <a:rPr lang="ko-KR" altLang="en-US" dirty="0"/>
              <a:t> 문제나 </a:t>
            </a:r>
            <a:r>
              <a:rPr lang="en-US" altLang="ko-KR" dirty="0"/>
              <a:t>web.xml(</a:t>
            </a:r>
            <a:r>
              <a:rPr lang="ko-KR" altLang="en-US" dirty="0"/>
              <a:t>배포 설명자</a:t>
            </a:r>
            <a:r>
              <a:rPr lang="en-US" altLang="ko-KR" dirty="0"/>
              <a:t>) </a:t>
            </a:r>
            <a:r>
              <a:rPr lang="ko-KR" altLang="en-US" dirty="0"/>
              <a:t>등의 에러가 있었던 걸로 확인</a:t>
            </a:r>
          </a:p>
          <a:p>
            <a:pPr defTabSz="868680">
              <a:lnSpc>
                <a:spcPct val="90000"/>
              </a:lnSpc>
              <a:spcBef>
                <a:spcPts val="900"/>
              </a:spcBef>
              <a:defRPr sz="13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lang="ko-KR" altLang="en-US" dirty="0"/>
              <a:t>	   </a:t>
            </a:r>
          </a:p>
          <a:p>
            <a:pPr defTabSz="868680">
              <a:lnSpc>
                <a:spcPct val="90000"/>
              </a:lnSpc>
              <a:spcBef>
                <a:spcPts val="900"/>
              </a:spcBef>
              <a:defRPr sz="13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lang="ko-KR" altLang="en-US" dirty="0"/>
              <a:t>	   </a:t>
            </a:r>
            <a:r>
              <a:rPr lang="en-US" altLang="ko-KR" dirty="0"/>
              <a:t>web.xml</a:t>
            </a:r>
            <a:r>
              <a:rPr lang="ko-KR" altLang="en-US" dirty="0"/>
              <a:t>의 문제는 문제의 부분을 주석처리를 하여 에러를 해결</a:t>
            </a:r>
            <a:r>
              <a:rPr lang="en-US" altLang="ko-KR" dirty="0"/>
              <a:t>.</a:t>
            </a:r>
          </a:p>
          <a:p>
            <a:pPr defTabSz="868680">
              <a:lnSpc>
                <a:spcPct val="90000"/>
              </a:lnSpc>
              <a:spcBef>
                <a:spcPts val="900"/>
              </a:spcBef>
              <a:defRPr sz="13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endParaRPr lang="ko-KR" altLang="en-US" dirty="0"/>
          </a:p>
        </p:txBody>
      </p:sp>
      <p:sp>
        <p:nvSpPr>
          <p:cNvPr id="1174" name="슬라이드 번호 개체 틀 5"/>
          <p:cNvSpPr txBox="1">
            <a:spLocks noGrp="1"/>
          </p:cNvSpPr>
          <p:nvPr>
            <p:ph type="sldNum" sz="quarter" idx="4294967295"/>
          </p:nvPr>
        </p:nvSpPr>
        <p:spPr>
          <a:xfrm>
            <a:off x="11682831" y="6348782"/>
            <a:ext cx="301904" cy="30733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defRPr sz="1400" b="1"/>
            </a:lvl1pPr>
          </a:lstStyle>
          <a:p>
            <a:fld id="{86CB4B4D-7CA3-9044-876B-883B54F8677D}" type="slidenum">
              <a:t>43</a:t>
            </a:fld>
            <a:endParaRPr/>
          </a:p>
        </p:txBody>
      </p:sp>
      <p:pic>
        <p:nvPicPr>
          <p:cNvPr id="1175" name="image28.png" descr="image28.png"/>
          <p:cNvPicPr>
            <a:picLocks noChangeAspect="1"/>
          </p:cNvPicPr>
          <p:nvPr/>
        </p:nvPicPr>
        <p:blipFill>
          <a:blip r:embed="rId2"/>
          <a:srcRect t="16835" b="78103"/>
          <a:stretch>
            <a:fillRect/>
          </a:stretch>
        </p:blipFill>
        <p:spPr>
          <a:xfrm>
            <a:off x="-81559" y="-4929"/>
            <a:ext cx="12355095" cy="937924"/>
          </a:xfrm>
          <a:prstGeom prst="rect">
            <a:avLst/>
          </a:prstGeom>
          <a:ln w="12700">
            <a:miter lim="400000"/>
          </a:ln>
        </p:spPr>
      </p:pic>
      <p:sp>
        <p:nvSpPr>
          <p:cNvPr id="1176" name="TextBox 2"/>
          <p:cNvSpPr txBox="1"/>
          <p:nvPr/>
        </p:nvSpPr>
        <p:spPr>
          <a:xfrm>
            <a:off x="321305" y="164257"/>
            <a:ext cx="6344917" cy="599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defTabSz="914400">
              <a:defRPr sz="3600">
                <a:latin typeface="NanumSquare_ac Bold"/>
                <a:ea typeface="NanumSquare_ac Bold"/>
                <a:cs typeface="NanumSquare_ac Bold"/>
                <a:sym typeface="NanumSquare_ac Bold"/>
              </a:defRPr>
            </a:lvl1pPr>
          </a:lstStyle>
          <a:p>
            <a:r>
              <a:t>프로젝트를 개발하며 겪은 오류사항</a:t>
            </a:r>
          </a:p>
        </p:txBody>
      </p:sp>
    </p:spTree>
    <p:extLst>
      <p:ext uri="{BB962C8B-B14F-4D97-AF65-F5344CB8AC3E}">
        <p14:creationId xmlns:p14="http://schemas.microsoft.com/office/powerpoint/2010/main" val="1042238501"/>
      </p:ext>
    </p:extLst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3" name="부제목 2"/>
          <p:cNvSpPr txBox="1"/>
          <p:nvPr/>
        </p:nvSpPr>
        <p:spPr>
          <a:xfrm>
            <a:off x="45718" y="946846"/>
            <a:ext cx="12100563" cy="58050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normAutofit/>
          </a:bodyPr>
          <a:lstStyle/>
          <a:p>
            <a:pPr defTabSz="868680">
              <a:lnSpc>
                <a:spcPct val="90000"/>
              </a:lnSpc>
              <a:spcBef>
                <a:spcPts val="900"/>
              </a:spcBef>
              <a:defRPr sz="13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endParaRPr lang="en-US" altLang="ko-KR" dirty="0"/>
          </a:p>
          <a:p>
            <a:pPr defTabSz="868680">
              <a:lnSpc>
                <a:spcPct val="90000"/>
              </a:lnSpc>
              <a:spcBef>
                <a:spcPts val="900"/>
              </a:spcBef>
              <a:defRPr sz="13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lang="ko-KR" altLang="en-US" dirty="0"/>
              <a:t>게시판 만들기</a:t>
            </a:r>
          </a:p>
          <a:p>
            <a:pPr defTabSz="868680">
              <a:lnSpc>
                <a:spcPct val="90000"/>
              </a:lnSpc>
              <a:spcBef>
                <a:spcPts val="900"/>
              </a:spcBef>
              <a:defRPr sz="13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lang="ko-KR" altLang="en-US" dirty="0"/>
              <a:t>문제점</a:t>
            </a:r>
            <a:r>
              <a:rPr lang="en-US" altLang="ko-KR" dirty="0"/>
              <a:t>&gt; </a:t>
            </a:r>
          </a:p>
          <a:p>
            <a:pPr defTabSz="868680">
              <a:lnSpc>
                <a:spcPct val="90000"/>
              </a:lnSpc>
              <a:spcBef>
                <a:spcPts val="900"/>
              </a:spcBef>
              <a:defRPr sz="13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lang="en-US" altLang="ko-KR" dirty="0"/>
              <a:t>board -&gt; </a:t>
            </a:r>
            <a:r>
              <a:rPr lang="ko-KR" altLang="en-US" dirty="0"/>
              <a:t>형식으로 만들었을 때 페이지 구현 및 </a:t>
            </a:r>
          </a:p>
          <a:p>
            <a:pPr defTabSz="868680">
              <a:lnSpc>
                <a:spcPct val="90000"/>
              </a:lnSpc>
              <a:spcBef>
                <a:spcPts val="900"/>
              </a:spcBef>
              <a:defRPr sz="13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lang="ko-KR" altLang="en-US" dirty="0"/>
              <a:t>검색기능 시 게시글 번호가 마이너스로 나오는 에러</a:t>
            </a:r>
          </a:p>
          <a:p>
            <a:pPr defTabSz="868680">
              <a:lnSpc>
                <a:spcPct val="90000"/>
              </a:lnSpc>
              <a:spcBef>
                <a:spcPts val="900"/>
              </a:spcBef>
              <a:defRPr sz="13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lang="en-US" altLang="ko-KR" dirty="0"/>
              <a:t>int </a:t>
            </a:r>
            <a:r>
              <a:rPr lang="en-US" altLang="ko-KR" dirty="0" err="1"/>
              <a:t>totalCount</a:t>
            </a:r>
            <a:r>
              <a:rPr lang="ko-KR" altLang="en-US" dirty="0"/>
              <a:t> </a:t>
            </a:r>
            <a:r>
              <a:rPr lang="en-US" altLang="ko-KR" dirty="0"/>
              <a:t>= </a:t>
            </a:r>
            <a:r>
              <a:rPr lang="en-US" altLang="ko-KR" dirty="0" err="1"/>
              <a:t>dao.selectCount</a:t>
            </a:r>
            <a:r>
              <a:rPr lang="en-US" altLang="ko-KR" dirty="0"/>
              <a:t>(param);     &lt;---parameter</a:t>
            </a:r>
            <a:r>
              <a:rPr lang="ko-KR" altLang="en-US" dirty="0"/>
              <a:t>를 받아와서 적용이 안됨</a:t>
            </a:r>
          </a:p>
          <a:p>
            <a:pPr defTabSz="868680">
              <a:lnSpc>
                <a:spcPct val="90000"/>
              </a:lnSpc>
              <a:spcBef>
                <a:spcPts val="900"/>
              </a:spcBef>
              <a:defRPr sz="13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lang="en-US" altLang="ko-KR" dirty="0"/>
              <a:t>int </a:t>
            </a:r>
            <a:r>
              <a:rPr lang="en-US" altLang="ko-KR" dirty="0" err="1"/>
              <a:t>totalCount</a:t>
            </a:r>
            <a:r>
              <a:rPr lang="ko-KR" altLang="en-US" dirty="0"/>
              <a:t> </a:t>
            </a:r>
            <a:r>
              <a:rPr lang="en-US" altLang="ko-KR" dirty="0"/>
              <a:t>= </a:t>
            </a:r>
            <a:r>
              <a:rPr lang="en-US" altLang="ko-KR" dirty="0" err="1"/>
              <a:t>dao.selectCount</a:t>
            </a:r>
            <a:r>
              <a:rPr lang="en-US" altLang="ko-KR" dirty="0"/>
              <a:t>(map);       &lt;---map</a:t>
            </a:r>
            <a:r>
              <a:rPr lang="ko-KR" altLang="en-US" dirty="0"/>
              <a:t>에 게시물 수를 받아와서 </a:t>
            </a:r>
            <a:r>
              <a:rPr lang="en-US" altLang="ko-KR" dirty="0" err="1"/>
              <a:t>dao</a:t>
            </a:r>
            <a:r>
              <a:rPr lang="ko-KR" altLang="en-US" dirty="0"/>
              <a:t> 메소드에 적용하여 </a:t>
            </a:r>
          </a:p>
          <a:p>
            <a:pPr defTabSz="868680">
              <a:lnSpc>
                <a:spcPct val="90000"/>
              </a:lnSpc>
              <a:spcBef>
                <a:spcPts val="900"/>
              </a:spcBef>
              <a:defRPr sz="13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lang="ko-KR" altLang="en-US" dirty="0"/>
              <a:t>검색 조건에 맞는 게시물의 개수를 반환하도록 구현 </a:t>
            </a:r>
            <a:r>
              <a:rPr lang="en-US" altLang="ko-KR" dirty="0"/>
              <a:t>/ </a:t>
            </a:r>
            <a:r>
              <a:rPr lang="en-US" altLang="ko-KR" dirty="0" err="1"/>
              <a:t>mvcboard</a:t>
            </a:r>
            <a:r>
              <a:rPr lang="ko-KR" altLang="en-US" dirty="0"/>
              <a:t> 형식으로 바꾸어 </a:t>
            </a:r>
            <a:r>
              <a:rPr lang="en-US" altLang="ko-KR" dirty="0"/>
              <a:t>controller</a:t>
            </a:r>
            <a:r>
              <a:rPr lang="ko-KR" altLang="en-US" dirty="0"/>
              <a:t>에서 처리하도록 바꾸어 게시판 검색조건 구현 됨</a:t>
            </a:r>
            <a:r>
              <a:rPr lang="en-US" altLang="ko-KR" dirty="0"/>
              <a:t>. </a:t>
            </a:r>
          </a:p>
          <a:p>
            <a:pPr defTabSz="868680">
              <a:lnSpc>
                <a:spcPct val="90000"/>
              </a:lnSpc>
              <a:spcBef>
                <a:spcPts val="900"/>
              </a:spcBef>
              <a:defRPr sz="13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endParaRPr lang="en-US" altLang="ko-KR" dirty="0"/>
          </a:p>
          <a:p>
            <a:pPr defTabSz="868680">
              <a:lnSpc>
                <a:spcPct val="90000"/>
              </a:lnSpc>
              <a:spcBef>
                <a:spcPts val="900"/>
              </a:spcBef>
              <a:defRPr sz="13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lang="ko-KR" altLang="en-US" dirty="0"/>
              <a:t>문제점</a:t>
            </a:r>
            <a:r>
              <a:rPr lang="en-US" altLang="ko-KR" dirty="0"/>
              <a:t>&gt;</a:t>
            </a:r>
          </a:p>
          <a:p>
            <a:pPr defTabSz="868680">
              <a:lnSpc>
                <a:spcPct val="90000"/>
              </a:lnSpc>
              <a:spcBef>
                <a:spcPts val="900"/>
              </a:spcBef>
              <a:defRPr sz="13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lang="en-US" altLang="ko-KR" dirty="0"/>
              <a:t>header</a:t>
            </a:r>
            <a:r>
              <a:rPr lang="ko-KR" altLang="en-US" dirty="0"/>
              <a:t>에서 자유게시판으로 넘어가면 처음에 작성 된 게시물이 나오지 않고 다시 게시물을 작성하면 이전에 작성 했던 것들도 같이 나옴</a:t>
            </a:r>
          </a:p>
          <a:p>
            <a:pPr defTabSz="868680">
              <a:lnSpc>
                <a:spcPct val="90000"/>
              </a:lnSpc>
              <a:spcBef>
                <a:spcPts val="900"/>
              </a:spcBef>
              <a:defRPr sz="13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lang="en-US" altLang="ko-KR" dirty="0"/>
              <a:t>&lt;span&gt;&lt;a </a:t>
            </a:r>
            <a:r>
              <a:rPr lang="en-US" altLang="ko-KR" dirty="0" err="1"/>
              <a:t>href</a:t>
            </a:r>
            <a:r>
              <a:rPr lang="en-US" altLang="ko-KR" dirty="0"/>
              <a:t>="../</a:t>
            </a:r>
            <a:r>
              <a:rPr lang="en-US" altLang="ko-KR" dirty="0" err="1"/>
              <a:t>mvcboard</a:t>
            </a:r>
            <a:r>
              <a:rPr lang="en-US" altLang="ko-KR" dirty="0"/>
              <a:t>/</a:t>
            </a:r>
            <a:r>
              <a:rPr lang="en-US" altLang="ko-KR" dirty="0" err="1"/>
              <a:t>board.jsp</a:t>
            </a:r>
            <a:r>
              <a:rPr lang="en-US" altLang="ko-KR" dirty="0"/>
              <a:t>"&gt;</a:t>
            </a:r>
            <a:r>
              <a:rPr lang="ko-KR" altLang="en-US" dirty="0"/>
              <a:t>자유 게시판</a:t>
            </a:r>
            <a:r>
              <a:rPr lang="en-US" altLang="ko-KR" dirty="0"/>
              <a:t>&lt;/a&gt;&lt;/span&gt;  </a:t>
            </a:r>
          </a:p>
          <a:p>
            <a:pPr defTabSz="868680">
              <a:lnSpc>
                <a:spcPct val="90000"/>
              </a:lnSpc>
              <a:spcBef>
                <a:spcPts val="900"/>
              </a:spcBef>
              <a:defRPr sz="13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lang="en-US" altLang="ko-KR" dirty="0"/>
              <a:t>&lt;span&gt;&lt;a </a:t>
            </a:r>
            <a:r>
              <a:rPr lang="en-US" altLang="ko-KR" dirty="0" err="1"/>
              <a:t>href</a:t>
            </a:r>
            <a:r>
              <a:rPr lang="en-US" altLang="ko-KR" dirty="0"/>
              <a:t>="../</a:t>
            </a:r>
            <a:r>
              <a:rPr lang="en-US" altLang="ko-KR" dirty="0" err="1"/>
              <a:t>mvcboard</a:t>
            </a:r>
            <a:r>
              <a:rPr lang="en-US" altLang="ko-KR" dirty="0"/>
              <a:t>/board.do"&gt;</a:t>
            </a:r>
            <a:r>
              <a:rPr lang="ko-KR" altLang="en-US" dirty="0"/>
              <a:t>자유 게시판</a:t>
            </a:r>
            <a:r>
              <a:rPr lang="en-US" altLang="ko-KR" dirty="0"/>
              <a:t>&lt;/a&gt;&lt;/span&gt; -&gt; </a:t>
            </a:r>
            <a:r>
              <a:rPr lang="ko-KR" altLang="en-US" dirty="0"/>
              <a:t>경로가 </a:t>
            </a:r>
            <a:r>
              <a:rPr lang="en-US" altLang="ko-KR" dirty="0" err="1"/>
              <a:t>board.jsp</a:t>
            </a:r>
            <a:r>
              <a:rPr lang="ko-KR" altLang="en-US" dirty="0"/>
              <a:t>로 되어있어서 이전에 작성했던 것들이 처음에는 보여지지 않음</a:t>
            </a:r>
          </a:p>
          <a:p>
            <a:pPr defTabSz="868680">
              <a:lnSpc>
                <a:spcPct val="90000"/>
              </a:lnSpc>
              <a:spcBef>
                <a:spcPts val="900"/>
              </a:spcBef>
              <a:defRPr sz="13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lang="ko-KR" altLang="en-US" dirty="0"/>
              <a:t>							     </a:t>
            </a:r>
            <a:r>
              <a:rPr lang="en-US" altLang="ko-KR" dirty="0"/>
              <a:t>board.do</a:t>
            </a:r>
            <a:r>
              <a:rPr lang="ko-KR" altLang="en-US" dirty="0"/>
              <a:t>로 바꾸니 처음부터 작성 되어 있던 게시물들이 보이게 됨 </a:t>
            </a:r>
          </a:p>
          <a:p>
            <a:pPr defTabSz="868680">
              <a:lnSpc>
                <a:spcPct val="90000"/>
              </a:lnSpc>
              <a:spcBef>
                <a:spcPts val="900"/>
              </a:spcBef>
              <a:defRPr sz="13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endParaRPr lang="ko-KR" altLang="en-US" dirty="0"/>
          </a:p>
          <a:p>
            <a:pPr defTabSz="868680">
              <a:lnSpc>
                <a:spcPct val="90000"/>
              </a:lnSpc>
              <a:spcBef>
                <a:spcPts val="900"/>
              </a:spcBef>
              <a:defRPr sz="13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lang="ko-KR" altLang="en-US" dirty="0"/>
              <a:t>어려웠던 점 </a:t>
            </a:r>
          </a:p>
          <a:p>
            <a:pPr defTabSz="868680">
              <a:lnSpc>
                <a:spcPct val="90000"/>
              </a:lnSpc>
              <a:spcBef>
                <a:spcPts val="900"/>
              </a:spcBef>
              <a:defRPr sz="13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lang="ko-KR" altLang="en-US" dirty="0"/>
              <a:t>코드를 </a:t>
            </a:r>
            <a:r>
              <a:rPr lang="ko-KR" altLang="en-US" dirty="0" err="1"/>
              <a:t>짜집기</a:t>
            </a:r>
            <a:r>
              <a:rPr lang="ko-KR" altLang="en-US" dirty="0"/>
              <a:t> 해서 추가적인 내용들을 보충하여 구현할 때 </a:t>
            </a:r>
            <a:r>
              <a:rPr lang="en-US" altLang="ko-KR" dirty="0"/>
              <a:t>404</a:t>
            </a:r>
            <a:r>
              <a:rPr lang="ko-KR" altLang="en-US" dirty="0"/>
              <a:t>에러나 </a:t>
            </a:r>
            <a:r>
              <a:rPr lang="en-US" altLang="ko-KR" dirty="0"/>
              <a:t>500</a:t>
            </a:r>
            <a:r>
              <a:rPr lang="ko-KR" altLang="en-US" dirty="0"/>
              <a:t>에러와 같이 명확하게 어느 부분에서 에러가 났는 지 확인하기 힘든 에러들이</a:t>
            </a:r>
          </a:p>
          <a:p>
            <a:pPr defTabSz="868680">
              <a:lnSpc>
                <a:spcPct val="90000"/>
              </a:lnSpc>
              <a:spcBef>
                <a:spcPts val="900"/>
              </a:spcBef>
              <a:defRPr sz="13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lang="ko-KR" altLang="en-US" dirty="0" err="1"/>
              <a:t>나타날때마다</a:t>
            </a:r>
            <a:r>
              <a:rPr lang="ko-KR" altLang="en-US" dirty="0"/>
              <a:t> </a:t>
            </a:r>
            <a:r>
              <a:rPr lang="ko-KR" altLang="en-US" dirty="0" err="1"/>
              <a:t>에러잡는</a:t>
            </a:r>
            <a:r>
              <a:rPr lang="ko-KR" altLang="en-US" dirty="0"/>
              <a:t> 것이 힘들었고</a:t>
            </a:r>
            <a:r>
              <a:rPr lang="en-US" altLang="ko-KR" dirty="0"/>
              <a:t>, </a:t>
            </a:r>
            <a:r>
              <a:rPr lang="ko-KR" altLang="en-US" dirty="0"/>
              <a:t>파일들을 잘 못 합치면서 </a:t>
            </a:r>
            <a:r>
              <a:rPr lang="en-US" altLang="ko-KR" dirty="0"/>
              <a:t>server</a:t>
            </a:r>
            <a:r>
              <a:rPr lang="ko-KR" altLang="en-US" dirty="0"/>
              <a:t>와 이클립스 작동에 문제가 생기면서 원인을 모르고 작동이 </a:t>
            </a:r>
            <a:r>
              <a:rPr lang="ko-KR" altLang="en-US" dirty="0" err="1"/>
              <a:t>안되서</a:t>
            </a:r>
            <a:r>
              <a:rPr lang="ko-KR" altLang="en-US" dirty="0"/>
              <a:t> </a:t>
            </a:r>
          </a:p>
          <a:p>
            <a:pPr defTabSz="868680">
              <a:lnSpc>
                <a:spcPct val="90000"/>
              </a:lnSpc>
              <a:spcBef>
                <a:spcPts val="900"/>
              </a:spcBef>
              <a:defRPr sz="13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lang="ko-KR" altLang="en-US" dirty="0"/>
              <a:t>각 툴과 서버를 처음부터 설치하고 정상적으로 재가동시킬 때 가장 힘들었던 것 같다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1174" name="슬라이드 번호 개체 틀 5"/>
          <p:cNvSpPr txBox="1">
            <a:spLocks noGrp="1"/>
          </p:cNvSpPr>
          <p:nvPr>
            <p:ph type="sldNum" sz="quarter" idx="4294967295"/>
          </p:nvPr>
        </p:nvSpPr>
        <p:spPr>
          <a:xfrm>
            <a:off x="11682831" y="6348782"/>
            <a:ext cx="301904" cy="307337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>
              <a:defRPr sz="1400" b="1"/>
            </a:lvl1pPr>
          </a:lstStyle>
          <a:p>
            <a:fld id="{86CB4B4D-7CA3-9044-876B-883B54F8677D}" type="slidenum">
              <a:t>44</a:t>
            </a:fld>
            <a:endParaRPr/>
          </a:p>
        </p:txBody>
      </p:sp>
      <p:pic>
        <p:nvPicPr>
          <p:cNvPr id="1175" name="image28.png" descr="image28.png"/>
          <p:cNvPicPr>
            <a:picLocks noChangeAspect="1"/>
          </p:cNvPicPr>
          <p:nvPr/>
        </p:nvPicPr>
        <p:blipFill>
          <a:blip r:embed="rId2"/>
          <a:srcRect t="16835" b="78103"/>
          <a:stretch>
            <a:fillRect/>
          </a:stretch>
        </p:blipFill>
        <p:spPr>
          <a:xfrm>
            <a:off x="-81559" y="-4929"/>
            <a:ext cx="12355095" cy="937924"/>
          </a:xfrm>
          <a:prstGeom prst="rect">
            <a:avLst/>
          </a:prstGeom>
          <a:ln w="12700">
            <a:miter lim="400000"/>
          </a:ln>
        </p:spPr>
      </p:pic>
      <p:sp>
        <p:nvSpPr>
          <p:cNvPr id="1176" name="TextBox 2"/>
          <p:cNvSpPr txBox="1"/>
          <p:nvPr/>
        </p:nvSpPr>
        <p:spPr>
          <a:xfrm>
            <a:off x="321305" y="164257"/>
            <a:ext cx="6344917" cy="599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defTabSz="914400">
              <a:defRPr sz="3600">
                <a:latin typeface="NanumSquare_ac Bold"/>
                <a:ea typeface="NanumSquare_ac Bold"/>
                <a:cs typeface="NanumSquare_ac Bold"/>
                <a:sym typeface="NanumSquare_ac Bold"/>
              </a:defRPr>
            </a:lvl1pPr>
          </a:lstStyle>
          <a:p>
            <a:r>
              <a:t>프로젝트를 개발하며 겪은 오류사항</a:t>
            </a:r>
          </a:p>
        </p:txBody>
      </p:sp>
    </p:spTree>
    <p:extLst>
      <p:ext uri="{BB962C8B-B14F-4D97-AF65-F5344CB8AC3E}">
        <p14:creationId xmlns:p14="http://schemas.microsoft.com/office/powerpoint/2010/main" val="2751684081"/>
      </p:ext>
    </p:extLst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8" name="슬라이드 번호"/>
          <p:cNvSpPr txBox="1">
            <a:spLocks noGrp="1"/>
          </p:cNvSpPr>
          <p:nvPr>
            <p:ph type="sldNum" sz="quarter" idx="4294967295"/>
          </p:nvPr>
        </p:nvSpPr>
        <p:spPr>
          <a:xfrm>
            <a:off x="11611378" y="6305989"/>
            <a:ext cx="259526" cy="256537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45</a:t>
            </a:fld>
            <a:endParaRPr/>
          </a:p>
        </p:txBody>
      </p:sp>
      <p:sp>
        <p:nvSpPr>
          <p:cNvPr id="1189" name="직사각형"/>
          <p:cNvSpPr/>
          <p:nvPr/>
        </p:nvSpPr>
        <p:spPr>
          <a:xfrm>
            <a:off x="-7089" y="-5452"/>
            <a:ext cx="12206179" cy="6868905"/>
          </a:xfrm>
          <a:prstGeom prst="rect">
            <a:avLst/>
          </a:prstGeom>
          <a:solidFill>
            <a:schemeClr val="accent1">
              <a:satOff val="-19091"/>
              <a:lumOff val="-11921"/>
              <a:alpha val="71520"/>
            </a:scheme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pic>
        <p:nvPicPr>
          <p:cNvPr id="1190" name="image28.png" descr="image28.png"/>
          <p:cNvPicPr>
            <a:picLocks noChangeAspect="1"/>
          </p:cNvPicPr>
          <p:nvPr/>
        </p:nvPicPr>
        <p:blipFill>
          <a:blip r:embed="rId2"/>
          <a:srcRect t="16835" b="45726"/>
          <a:stretch>
            <a:fillRect/>
          </a:stretch>
        </p:blipFill>
        <p:spPr>
          <a:xfrm>
            <a:off x="-18879" y="-4933"/>
            <a:ext cx="12229694" cy="6867864"/>
          </a:xfrm>
          <a:prstGeom prst="rect">
            <a:avLst/>
          </a:prstGeom>
          <a:ln w="12700">
            <a:miter lim="400000"/>
          </a:ln>
        </p:spPr>
      </p:pic>
      <p:sp>
        <p:nvSpPr>
          <p:cNvPr id="1191" name="TextBox 5"/>
          <p:cNvSpPr txBox="1"/>
          <p:nvPr/>
        </p:nvSpPr>
        <p:spPr>
          <a:xfrm>
            <a:off x="4388591" y="3110227"/>
            <a:ext cx="3414818" cy="637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spcBef>
                <a:spcPts val="700"/>
              </a:spcBef>
              <a:defRPr sz="3900">
                <a:solidFill>
                  <a:srgbClr val="FFFFFF"/>
                </a:solidFill>
                <a:latin typeface="NanumSquare_ac Bold"/>
                <a:ea typeface="NanumSquare_ac Bold"/>
                <a:cs typeface="NanumSquare_ac Bold"/>
                <a:sym typeface="NanumSquare_ac Bold"/>
              </a:defRPr>
            </a:lvl1pPr>
          </a:lstStyle>
          <a:p>
            <a:r>
              <a:t>감사합니다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ql developer에 대한 이미지 검색결과">
            <a:extLst>
              <a:ext uri="{FF2B5EF4-FFF2-40B4-BE49-F238E27FC236}">
                <a16:creationId xmlns:a16="http://schemas.microsoft.com/office/drawing/2014/main" id="{60AC35C8-2F56-4E7D-9658-978558559C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3799" y="3930976"/>
            <a:ext cx="1771650" cy="177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9" name="image28.png" descr="image28.png"/>
          <p:cNvPicPr>
            <a:picLocks noChangeAspect="1"/>
          </p:cNvPicPr>
          <p:nvPr/>
        </p:nvPicPr>
        <p:blipFill>
          <a:blip r:embed="rId3"/>
          <a:srcRect t="16835" b="78103"/>
          <a:stretch>
            <a:fillRect/>
          </a:stretch>
        </p:blipFill>
        <p:spPr>
          <a:xfrm>
            <a:off x="-81582" y="-4929"/>
            <a:ext cx="12355098" cy="937924"/>
          </a:xfrm>
          <a:prstGeom prst="rect">
            <a:avLst/>
          </a:prstGeom>
          <a:ln w="12700">
            <a:miter lim="400000"/>
          </a:ln>
        </p:spPr>
      </p:pic>
      <p:sp>
        <p:nvSpPr>
          <p:cNvPr id="420" name="직사각형 2"/>
          <p:cNvSpPr/>
          <p:nvPr/>
        </p:nvSpPr>
        <p:spPr>
          <a:xfrm>
            <a:off x="3372861" y="1430880"/>
            <a:ext cx="5344030" cy="217371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914400">
              <a:defRPr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21" name="TextBox 4"/>
          <p:cNvSpPr txBox="1"/>
          <p:nvPr/>
        </p:nvSpPr>
        <p:spPr>
          <a:xfrm>
            <a:off x="346598" y="164257"/>
            <a:ext cx="1791205" cy="599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defTabSz="914400">
              <a:defRPr sz="3600">
                <a:latin typeface="NanumSquare_ac Bold"/>
                <a:ea typeface="NanumSquare_ac Bold"/>
                <a:cs typeface="NanumSquare_ac Bold"/>
                <a:sym typeface="NanumSquare_ac Bold"/>
              </a:defRPr>
            </a:lvl1pPr>
          </a:lstStyle>
          <a:p>
            <a:r>
              <a:t>개발 환경</a:t>
            </a:r>
          </a:p>
        </p:txBody>
      </p:sp>
      <p:sp>
        <p:nvSpPr>
          <p:cNvPr id="422" name="슬라이드 번호 개체 틀 1"/>
          <p:cNvSpPr txBox="1">
            <a:spLocks noGrp="1"/>
          </p:cNvSpPr>
          <p:nvPr>
            <p:ph type="sldNum" sz="quarter" idx="4294967295"/>
          </p:nvPr>
        </p:nvSpPr>
        <p:spPr>
          <a:xfrm>
            <a:off x="11710789" y="6417066"/>
            <a:ext cx="203020" cy="307337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>
              <a:defRPr sz="1400" b="1"/>
            </a:lvl1pPr>
          </a:lstStyle>
          <a:p>
            <a:fld id="{86CB4B4D-7CA3-9044-876B-883B54F8677D}" type="slidenum">
              <a:t>5</a:t>
            </a:fld>
            <a:endParaRPr/>
          </a:p>
        </p:txBody>
      </p:sp>
      <p:pic>
        <p:nvPicPr>
          <p:cNvPr id="423" name="그림 29" descr="그림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9922" y="4010489"/>
            <a:ext cx="1365877" cy="1365877"/>
          </a:xfrm>
          <a:prstGeom prst="rect">
            <a:avLst/>
          </a:prstGeom>
          <a:ln w="12700">
            <a:miter lim="400000"/>
          </a:ln>
        </p:spPr>
      </p:pic>
      <p:pic>
        <p:nvPicPr>
          <p:cNvPr id="424" name="그림 31" descr="그림 31"/>
          <p:cNvPicPr>
            <a:picLocks noChangeAspect="1"/>
          </p:cNvPicPr>
          <p:nvPr/>
        </p:nvPicPr>
        <p:blipFill>
          <a:blip r:embed="rId5"/>
          <a:srcRect l="25151" r="25151"/>
          <a:stretch>
            <a:fillRect/>
          </a:stretch>
        </p:blipFill>
        <p:spPr>
          <a:xfrm>
            <a:off x="4220098" y="3782221"/>
            <a:ext cx="1653778" cy="1800226"/>
          </a:xfrm>
          <a:prstGeom prst="rect">
            <a:avLst/>
          </a:prstGeom>
          <a:ln w="12700">
            <a:miter lim="400000"/>
          </a:ln>
        </p:spPr>
      </p:pic>
      <p:pic>
        <p:nvPicPr>
          <p:cNvPr id="425" name="그림 34" descr="그림 3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42591" y="3782221"/>
            <a:ext cx="1791208" cy="2069160"/>
          </a:xfrm>
          <a:prstGeom prst="rect">
            <a:avLst/>
          </a:prstGeom>
          <a:ln w="12700">
            <a:miter lim="400000"/>
          </a:ln>
        </p:spPr>
      </p:pic>
      <p:sp>
        <p:nvSpPr>
          <p:cNvPr id="426" name="TextBox 3"/>
          <p:cNvSpPr txBox="1"/>
          <p:nvPr/>
        </p:nvSpPr>
        <p:spPr>
          <a:xfrm>
            <a:off x="3596524" y="1443149"/>
            <a:ext cx="4896694" cy="20620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defTabSz="914400">
              <a:defRPr>
                <a:solidFill>
                  <a:srgbClr val="FFFFFF"/>
                </a:solidFill>
                <a:latin typeface="NanumSquare_ac Bold"/>
                <a:ea typeface="NanumSquare_ac Bold"/>
                <a:cs typeface="NanumSquare_ac Bold"/>
                <a:sym typeface="NanumSquare_ac Bold"/>
              </a:defRPr>
            </a:pPr>
            <a:r>
              <a:rPr sz="1600" dirty="0"/>
              <a:t>IDE Tool  </a:t>
            </a:r>
            <a:r>
              <a:rPr sz="1600" dirty="0">
                <a:latin typeface="NanumSquare_ac Regular"/>
                <a:ea typeface="NanumSquare_ac Regular"/>
                <a:cs typeface="NanumSquare_ac Regular"/>
                <a:sym typeface="NanumSquare_ac Regular"/>
              </a:rPr>
              <a:t>      → eclipse-inst-jre-win64</a:t>
            </a:r>
          </a:p>
          <a:p>
            <a:pPr defTabSz="914400">
              <a:defRPr>
                <a:solidFill>
                  <a:srgbClr val="FFFFFF"/>
                </a:solidFill>
                <a:latin typeface="NanumSquare_ac Regular"/>
                <a:ea typeface="NanumSquare_ac Regular"/>
                <a:cs typeface="NanumSquare_ac Regular"/>
                <a:sym typeface="NanumSquare_ac Regular"/>
              </a:defRPr>
            </a:pPr>
            <a:endParaRPr sz="1600" dirty="0">
              <a:latin typeface="NanumSquare_ac Regular"/>
              <a:ea typeface="NanumSquare_ac Regular"/>
              <a:cs typeface="NanumSquare_ac Regular"/>
              <a:sym typeface="NanumSquare_ac Regular"/>
            </a:endParaRPr>
          </a:p>
          <a:p>
            <a:pPr defTabSz="914400">
              <a:defRPr>
                <a:solidFill>
                  <a:srgbClr val="FFFFFF"/>
                </a:solidFill>
                <a:latin typeface="NanumSquare_ac Bold"/>
                <a:ea typeface="NanumSquare_ac Bold"/>
                <a:cs typeface="NanumSquare_ac Bold"/>
                <a:sym typeface="NanumSquare_ac Bold"/>
              </a:defRPr>
            </a:pPr>
            <a:r>
              <a:rPr sz="1600" dirty="0" err="1"/>
              <a:t>jdk</a:t>
            </a:r>
            <a:r>
              <a:rPr sz="1600" dirty="0">
                <a:latin typeface="NanumSquare_ac Regular"/>
                <a:ea typeface="NanumSquare_ac Regular"/>
                <a:cs typeface="NanumSquare_ac Regular"/>
                <a:sym typeface="NanumSquare_ac Regular"/>
              </a:rPr>
              <a:t>	       → jdk-11.0.13_windows-x64_bin</a:t>
            </a:r>
          </a:p>
          <a:p>
            <a:pPr defTabSz="914400">
              <a:defRPr>
                <a:solidFill>
                  <a:srgbClr val="FFFFFF"/>
                </a:solidFill>
                <a:latin typeface="NanumSquare_ac Regular"/>
                <a:ea typeface="NanumSquare_ac Regular"/>
                <a:cs typeface="NanumSquare_ac Regular"/>
                <a:sym typeface="NanumSquare_ac Regular"/>
              </a:defRPr>
            </a:pPr>
            <a:endParaRPr sz="1600" dirty="0">
              <a:latin typeface="NanumSquare_ac Regular"/>
              <a:ea typeface="NanumSquare_ac Regular"/>
              <a:cs typeface="NanumSquare_ac Regular"/>
              <a:sym typeface="NanumSquare_ac Regular"/>
            </a:endParaRPr>
          </a:p>
          <a:p>
            <a:pPr defTabSz="914400">
              <a:defRPr>
                <a:solidFill>
                  <a:srgbClr val="FFFFFF"/>
                </a:solidFill>
                <a:latin typeface="NanumSquare_ac Bold"/>
                <a:ea typeface="NanumSquare_ac Bold"/>
                <a:cs typeface="NanumSquare_ac Bold"/>
                <a:sym typeface="NanumSquare_ac Bold"/>
              </a:defRPr>
            </a:pPr>
            <a:r>
              <a:rPr sz="1600" dirty="0"/>
              <a:t>OS</a:t>
            </a:r>
            <a:r>
              <a:rPr lang="ko-KR" altLang="en-US" sz="1600" dirty="0">
                <a:latin typeface="NanumSquare_ac Regular"/>
                <a:ea typeface="NanumSquare_ac Regular"/>
                <a:cs typeface="NanumSquare_ac Regular"/>
                <a:sym typeface="NanumSquare_ac Regular"/>
              </a:rPr>
              <a:t>	       → </a:t>
            </a:r>
            <a:r>
              <a:rPr sz="1600" dirty="0">
                <a:latin typeface="NanumSquare_ac Regular"/>
                <a:ea typeface="NanumSquare_ac Regular"/>
                <a:cs typeface="NanumSquare_ac Regular"/>
                <a:sym typeface="NanumSquare_ac Regular"/>
              </a:rPr>
              <a:t>windows 10 pro , Mac</a:t>
            </a:r>
            <a:endParaRPr lang="en-US" sz="1600" dirty="0">
              <a:latin typeface="NanumSquare_ac Regular"/>
              <a:ea typeface="NanumSquare_ac Regular"/>
              <a:cs typeface="NanumSquare_ac Regular"/>
              <a:sym typeface="NanumSquare_ac Regular"/>
            </a:endParaRPr>
          </a:p>
          <a:p>
            <a:pPr defTabSz="914400">
              <a:defRPr>
                <a:solidFill>
                  <a:srgbClr val="FFFFFF"/>
                </a:solidFill>
                <a:latin typeface="NanumSquare_ac Bold"/>
                <a:ea typeface="NanumSquare_ac Bold"/>
                <a:cs typeface="NanumSquare_ac Bold"/>
                <a:sym typeface="NanumSquare_ac Bold"/>
              </a:defRPr>
            </a:pPr>
            <a:endParaRPr lang="en-US" sz="1600" dirty="0">
              <a:latin typeface="NanumSquare_ac Regular"/>
              <a:ea typeface="NanumSquare_ac Regular"/>
              <a:cs typeface="NanumSquare_ac Regular"/>
              <a:sym typeface="NanumSquare_ac Regular"/>
            </a:endParaRPr>
          </a:p>
          <a:p>
            <a:pPr defTabSz="914400">
              <a:defRPr>
                <a:solidFill>
                  <a:srgbClr val="FFFFFF"/>
                </a:solidFill>
                <a:latin typeface="NanumSquare_ac Bold"/>
                <a:ea typeface="NanumSquare_ac Bold"/>
                <a:cs typeface="NanumSquare_ac Bold"/>
                <a:sym typeface="NanumSquare_ac Bold"/>
              </a:defRPr>
            </a:pPr>
            <a:r>
              <a:rPr lang="en-US" sz="1600" dirty="0">
                <a:latin typeface="NanumSquare_ac Regular"/>
                <a:ea typeface="NanumSquare_ac Regular"/>
                <a:cs typeface="NanumSquare_ac Regular"/>
                <a:sym typeface="NanumSquare_ac Regular"/>
              </a:rPr>
              <a:t>DB</a:t>
            </a:r>
            <a:r>
              <a:rPr lang="ko-KR" altLang="en-US" sz="1600" dirty="0">
                <a:latin typeface="NanumSquare_ac Regular"/>
                <a:ea typeface="NanumSquare_ac Regular"/>
                <a:cs typeface="NanumSquare_ac Regular"/>
                <a:sym typeface="NanumSquare_ac Regular"/>
              </a:rPr>
              <a:t>	       → </a:t>
            </a:r>
            <a:r>
              <a:rPr lang="en-US" altLang="ko-KR" sz="1600" dirty="0">
                <a:latin typeface="NanumSquare_ac Regular"/>
                <a:ea typeface="NanumSquare_ac Regular"/>
                <a:cs typeface="NanumSquare_ac Regular"/>
                <a:sym typeface="NanumSquare_ac Regular"/>
              </a:rPr>
              <a:t>OracleXe112_win64, </a:t>
            </a:r>
            <a:r>
              <a:rPr lang="en-US" altLang="ko-KR" sz="1600" dirty="0" err="1">
                <a:latin typeface="NanumSquare_ac Regular"/>
                <a:ea typeface="NanumSquare_ac Regular"/>
                <a:cs typeface="NanumSquare_ac Regular"/>
                <a:sym typeface="NanumSquare_ac Regular"/>
              </a:rPr>
              <a:t>sqldeveloper</a:t>
            </a:r>
            <a:r>
              <a:rPr lang="en-US" altLang="ko-KR" sz="1600" dirty="0">
                <a:latin typeface="NanumSquare_ac Regular"/>
                <a:ea typeface="NanumSquare_ac Regular"/>
                <a:cs typeface="NanumSquare_ac Regular"/>
                <a:sym typeface="NanumSquare_ac Regular"/>
              </a:rPr>
              <a:t>-	           21.4.2.018.1706-no-jre</a:t>
            </a:r>
            <a:endParaRPr sz="1600" dirty="0">
              <a:latin typeface="NanumSquare_ac Regular"/>
              <a:ea typeface="NanumSquare_ac Regular"/>
              <a:cs typeface="NanumSquare_ac Regular"/>
              <a:sym typeface="NanumSquare_ac Regular"/>
            </a:endParaRP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8" name="image28.png" descr="image28.png"/>
          <p:cNvPicPr>
            <a:picLocks noChangeAspect="1"/>
          </p:cNvPicPr>
          <p:nvPr/>
        </p:nvPicPr>
        <p:blipFill>
          <a:blip r:embed="rId2"/>
          <a:srcRect t="16835" b="78103"/>
          <a:stretch>
            <a:fillRect/>
          </a:stretch>
        </p:blipFill>
        <p:spPr>
          <a:xfrm>
            <a:off x="-81582" y="-4929"/>
            <a:ext cx="12355098" cy="937924"/>
          </a:xfrm>
          <a:prstGeom prst="rect">
            <a:avLst/>
          </a:prstGeom>
          <a:ln w="12700">
            <a:miter lim="400000"/>
          </a:ln>
        </p:spPr>
      </p:pic>
      <p:sp>
        <p:nvSpPr>
          <p:cNvPr id="429" name="TextBox 11"/>
          <p:cNvSpPr txBox="1"/>
          <p:nvPr/>
        </p:nvSpPr>
        <p:spPr>
          <a:xfrm>
            <a:off x="277507" y="164257"/>
            <a:ext cx="2184397" cy="599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defTabSz="914400">
              <a:defRPr sz="3600">
                <a:latin typeface="NanumSquare_ac Bold"/>
                <a:ea typeface="NanumSquare_ac Bold"/>
                <a:cs typeface="NanumSquare_ac Bold"/>
                <a:sym typeface="NanumSquare_ac Bold"/>
              </a:defRPr>
            </a:lvl1pPr>
          </a:lstStyle>
          <a:p>
            <a:r>
              <a:t>개발 계획표</a:t>
            </a:r>
          </a:p>
        </p:txBody>
      </p:sp>
      <p:sp>
        <p:nvSpPr>
          <p:cNvPr id="430" name="슬라이드 번호 개체 틀 1"/>
          <p:cNvSpPr txBox="1">
            <a:spLocks noGrp="1"/>
          </p:cNvSpPr>
          <p:nvPr>
            <p:ph type="sldNum" sz="quarter" idx="4294967295"/>
          </p:nvPr>
        </p:nvSpPr>
        <p:spPr>
          <a:xfrm>
            <a:off x="11710789" y="6417066"/>
            <a:ext cx="203020" cy="307337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>
              <a:defRPr sz="1400" b="1"/>
            </a:lvl1pPr>
          </a:lstStyle>
          <a:p>
            <a:fld id="{86CB4B4D-7CA3-9044-876B-883B54F8677D}" type="slidenum">
              <a:t>6</a:t>
            </a:fld>
            <a:endParaRPr/>
          </a:p>
        </p:txBody>
      </p:sp>
      <p:pic>
        <p:nvPicPr>
          <p:cNvPr id="431" name="image28.png" descr="image28.png"/>
          <p:cNvPicPr>
            <a:picLocks noChangeAspect="1"/>
          </p:cNvPicPr>
          <p:nvPr/>
        </p:nvPicPr>
        <p:blipFill>
          <a:blip r:embed="rId2"/>
          <a:srcRect t="16835" b="78103"/>
          <a:stretch>
            <a:fillRect/>
          </a:stretch>
        </p:blipFill>
        <p:spPr>
          <a:xfrm>
            <a:off x="-81582" y="-4929"/>
            <a:ext cx="12355098" cy="937924"/>
          </a:xfrm>
          <a:prstGeom prst="rect">
            <a:avLst/>
          </a:prstGeom>
          <a:ln w="12700">
            <a:miter lim="400000"/>
          </a:ln>
        </p:spPr>
      </p:pic>
      <p:sp>
        <p:nvSpPr>
          <p:cNvPr id="432" name="TextBox 11"/>
          <p:cNvSpPr txBox="1"/>
          <p:nvPr/>
        </p:nvSpPr>
        <p:spPr>
          <a:xfrm>
            <a:off x="277507" y="164257"/>
            <a:ext cx="2184397" cy="599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defTabSz="914400">
              <a:defRPr sz="3600">
                <a:latin typeface="NanumSquare_ac Bold"/>
                <a:ea typeface="NanumSquare_ac Bold"/>
                <a:cs typeface="NanumSquare_ac Bold"/>
                <a:sym typeface="NanumSquare_ac Bold"/>
              </a:defRPr>
            </a:lvl1pPr>
          </a:lstStyle>
          <a:p>
            <a:r>
              <a:t>개발 계획표</a:t>
            </a:r>
          </a:p>
        </p:txBody>
      </p:sp>
      <p:grpSp>
        <p:nvGrpSpPr>
          <p:cNvPr id="447" name="그룹 1"/>
          <p:cNvGrpSpPr/>
          <p:nvPr/>
        </p:nvGrpSpPr>
        <p:grpSpPr>
          <a:xfrm>
            <a:off x="84771" y="1100653"/>
            <a:ext cx="12094195" cy="5384800"/>
            <a:chOff x="0" y="49270"/>
            <a:chExt cx="12094194" cy="5384799"/>
          </a:xfrm>
        </p:grpSpPr>
        <p:graphicFrame>
          <p:nvGraphicFramePr>
            <p:cNvPr id="433" name="표"/>
            <p:cNvGraphicFramePr/>
            <p:nvPr>
              <p:extLst>
                <p:ext uri="{D42A27DB-BD31-4B8C-83A1-F6EECF244321}">
                  <p14:modId xmlns:p14="http://schemas.microsoft.com/office/powerpoint/2010/main" val="2674217614"/>
                </p:ext>
              </p:extLst>
            </p:nvPr>
          </p:nvGraphicFramePr>
          <p:xfrm>
            <a:off x="0" y="49270"/>
            <a:ext cx="12094194" cy="5384799"/>
          </p:xfrm>
          <a:graphic>
            <a:graphicData uri="http://schemas.openxmlformats.org/drawingml/2006/table">
              <a:tbl>
                <a:tblPr bandRow="1">
                  <a:tableStyleId>{4C3C2611-4C71-4FC5-86AE-919BDF0F9419}</a:tableStyleId>
                </a:tblPr>
                <a:tblGrid>
                  <a:gridCol w="1882021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593769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313690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  <a:gridCol w="313690">
                    <a:extLst>
                      <a:ext uri="{9D8B030D-6E8A-4147-A177-3AD203B41FA5}">
                        <a16:colId xmlns:a16="http://schemas.microsoft.com/office/drawing/2014/main" val="20003"/>
                      </a:ext>
                    </a:extLst>
                  </a:gridCol>
                  <a:gridCol w="313690">
                    <a:extLst>
                      <a:ext uri="{9D8B030D-6E8A-4147-A177-3AD203B41FA5}">
                        <a16:colId xmlns:a16="http://schemas.microsoft.com/office/drawing/2014/main" val="20004"/>
                      </a:ext>
                    </a:extLst>
                  </a:gridCol>
                  <a:gridCol w="291084">
                    <a:extLst>
                      <a:ext uri="{9D8B030D-6E8A-4147-A177-3AD203B41FA5}">
                        <a16:colId xmlns:a16="http://schemas.microsoft.com/office/drawing/2014/main" val="20005"/>
                      </a:ext>
                    </a:extLst>
                  </a:gridCol>
                  <a:gridCol w="291084">
                    <a:extLst>
                      <a:ext uri="{9D8B030D-6E8A-4147-A177-3AD203B41FA5}">
                        <a16:colId xmlns:a16="http://schemas.microsoft.com/office/drawing/2014/main" val="20006"/>
                      </a:ext>
                    </a:extLst>
                  </a:gridCol>
                  <a:gridCol w="316992">
                    <a:extLst>
                      <a:ext uri="{9D8B030D-6E8A-4147-A177-3AD203B41FA5}">
                        <a16:colId xmlns:a16="http://schemas.microsoft.com/office/drawing/2014/main" val="20007"/>
                      </a:ext>
                    </a:extLst>
                  </a:gridCol>
                  <a:gridCol w="313690">
                    <a:extLst>
                      <a:ext uri="{9D8B030D-6E8A-4147-A177-3AD203B41FA5}">
                        <a16:colId xmlns:a16="http://schemas.microsoft.com/office/drawing/2014/main" val="20008"/>
                      </a:ext>
                    </a:extLst>
                  </a:gridCol>
                  <a:gridCol w="291084">
                    <a:extLst>
                      <a:ext uri="{9D8B030D-6E8A-4147-A177-3AD203B41FA5}">
                        <a16:colId xmlns:a16="http://schemas.microsoft.com/office/drawing/2014/main" val="20009"/>
                      </a:ext>
                    </a:extLst>
                  </a:gridCol>
                  <a:gridCol w="291084">
                    <a:extLst>
                      <a:ext uri="{9D8B030D-6E8A-4147-A177-3AD203B41FA5}">
                        <a16:colId xmlns:a16="http://schemas.microsoft.com/office/drawing/2014/main" val="20010"/>
                      </a:ext>
                    </a:extLst>
                  </a:gridCol>
                  <a:gridCol w="310307">
                    <a:extLst>
                      <a:ext uri="{9D8B030D-6E8A-4147-A177-3AD203B41FA5}">
                        <a16:colId xmlns:a16="http://schemas.microsoft.com/office/drawing/2014/main" val="20011"/>
                      </a:ext>
                    </a:extLst>
                  </a:gridCol>
                  <a:gridCol w="291084">
                    <a:extLst>
                      <a:ext uri="{9D8B030D-6E8A-4147-A177-3AD203B41FA5}">
                        <a16:colId xmlns:a16="http://schemas.microsoft.com/office/drawing/2014/main" val="20012"/>
                      </a:ext>
                    </a:extLst>
                  </a:gridCol>
                  <a:gridCol w="339598">
                    <a:extLst>
                      <a:ext uri="{9D8B030D-6E8A-4147-A177-3AD203B41FA5}">
                        <a16:colId xmlns:a16="http://schemas.microsoft.com/office/drawing/2014/main" val="20013"/>
                      </a:ext>
                    </a:extLst>
                  </a:gridCol>
                  <a:gridCol w="291084">
                    <a:extLst>
                      <a:ext uri="{9D8B030D-6E8A-4147-A177-3AD203B41FA5}">
                        <a16:colId xmlns:a16="http://schemas.microsoft.com/office/drawing/2014/main" val="20014"/>
                      </a:ext>
                    </a:extLst>
                  </a:gridCol>
                  <a:gridCol w="291084">
                    <a:extLst>
                      <a:ext uri="{9D8B030D-6E8A-4147-A177-3AD203B41FA5}">
                        <a16:colId xmlns:a16="http://schemas.microsoft.com/office/drawing/2014/main" val="20015"/>
                      </a:ext>
                    </a:extLst>
                  </a:gridCol>
                  <a:gridCol w="291085">
                    <a:extLst>
                      <a:ext uri="{9D8B030D-6E8A-4147-A177-3AD203B41FA5}">
                        <a16:colId xmlns:a16="http://schemas.microsoft.com/office/drawing/2014/main" val="20016"/>
                      </a:ext>
                    </a:extLst>
                  </a:gridCol>
                  <a:gridCol w="291084">
                    <a:extLst>
                      <a:ext uri="{9D8B030D-6E8A-4147-A177-3AD203B41FA5}">
                        <a16:colId xmlns:a16="http://schemas.microsoft.com/office/drawing/2014/main" val="20017"/>
                      </a:ext>
                    </a:extLst>
                  </a:gridCol>
                  <a:gridCol w="291084">
                    <a:extLst>
                      <a:ext uri="{9D8B030D-6E8A-4147-A177-3AD203B41FA5}">
                        <a16:colId xmlns:a16="http://schemas.microsoft.com/office/drawing/2014/main" val="20018"/>
                      </a:ext>
                    </a:extLst>
                  </a:gridCol>
                  <a:gridCol w="291084">
                    <a:extLst>
                      <a:ext uri="{9D8B030D-6E8A-4147-A177-3AD203B41FA5}">
                        <a16:colId xmlns:a16="http://schemas.microsoft.com/office/drawing/2014/main" val="20019"/>
                      </a:ext>
                    </a:extLst>
                  </a:gridCol>
                  <a:gridCol w="304393">
                    <a:extLst>
                      <a:ext uri="{9D8B030D-6E8A-4147-A177-3AD203B41FA5}">
                        <a16:colId xmlns:a16="http://schemas.microsoft.com/office/drawing/2014/main" val="20020"/>
                      </a:ext>
                    </a:extLst>
                  </a:gridCol>
                  <a:gridCol w="335124">
                    <a:extLst>
                      <a:ext uri="{9D8B030D-6E8A-4147-A177-3AD203B41FA5}">
                        <a16:colId xmlns:a16="http://schemas.microsoft.com/office/drawing/2014/main" val="20021"/>
                      </a:ext>
                    </a:extLst>
                  </a:gridCol>
                  <a:gridCol w="297808">
                    <a:extLst>
                      <a:ext uri="{9D8B030D-6E8A-4147-A177-3AD203B41FA5}">
                        <a16:colId xmlns:a16="http://schemas.microsoft.com/office/drawing/2014/main" val="20022"/>
                      </a:ext>
                    </a:extLst>
                  </a:gridCol>
                  <a:gridCol w="297808">
                    <a:extLst>
                      <a:ext uri="{9D8B030D-6E8A-4147-A177-3AD203B41FA5}">
                        <a16:colId xmlns:a16="http://schemas.microsoft.com/office/drawing/2014/main" val="20023"/>
                      </a:ext>
                    </a:extLst>
                  </a:gridCol>
                  <a:gridCol w="297808">
                    <a:extLst>
                      <a:ext uri="{9D8B030D-6E8A-4147-A177-3AD203B41FA5}">
                        <a16:colId xmlns:a16="http://schemas.microsoft.com/office/drawing/2014/main" val="20024"/>
                      </a:ext>
                    </a:extLst>
                  </a:gridCol>
                  <a:gridCol w="297808">
                    <a:extLst>
                      <a:ext uri="{9D8B030D-6E8A-4147-A177-3AD203B41FA5}">
                        <a16:colId xmlns:a16="http://schemas.microsoft.com/office/drawing/2014/main" val="20025"/>
                      </a:ext>
                    </a:extLst>
                  </a:gridCol>
                  <a:gridCol w="297808">
                    <a:extLst>
                      <a:ext uri="{9D8B030D-6E8A-4147-A177-3AD203B41FA5}">
                        <a16:colId xmlns:a16="http://schemas.microsoft.com/office/drawing/2014/main" val="20026"/>
                      </a:ext>
                    </a:extLst>
                  </a:gridCol>
                  <a:gridCol w="297808">
                    <a:extLst>
                      <a:ext uri="{9D8B030D-6E8A-4147-A177-3AD203B41FA5}">
                        <a16:colId xmlns:a16="http://schemas.microsoft.com/office/drawing/2014/main" val="20027"/>
                      </a:ext>
                    </a:extLst>
                  </a:gridCol>
                  <a:gridCol w="595616">
                    <a:extLst>
                      <a:ext uri="{9D8B030D-6E8A-4147-A177-3AD203B41FA5}">
                        <a16:colId xmlns:a16="http://schemas.microsoft.com/office/drawing/2014/main" val="20028"/>
                      </a:ext>
                    </a:extLst>
                  </a:gridCol>
                  <a:gridCol w="543878">
                    <a:extLst>
                      <a:ext uri="{9D8B030D-6E8A-4147-A177-3AD203B41FA5}">
                        <a16:colId xmlns:a16="http://schemas.microsoft.com/office/drawing/2014/main" val="20030"/>
                      </a:ext>
                    </a:extLst>
                  </a:gridCol>
                  <a:gridCol w="628964">
                    <a:extLst>
                      <a:ext uri="{9D8B030D-6E8A-4147-A177-3AD203B41FA5}">
                        <a16:colId xmlns:a16="http://schemas.microsoft.com/office/drawing/2014/main" val="20031"/>
                      </a:ext>
                    </a:extLst>
                  </a:gridCol>
                </a:tblGrid>
                <a:tr h="342900">
                  <a:tc>
                    <a:txBody>
                      <a:bodyPr/>
                      <a:lstStyle/>
                      <a:p>
                        <a:pPr algn="ctr" defTabSz="914400">
                          <a:defRPr sz="1200">
                            <a:solidFill>
                              <a:srgbClr val="FFFFFF"/>
                            </a:solidFill>
                          </a:defRPr>
                        </a:pPr>
                        <a:endParaRPr dirty="0"/>
                      </a:p>
                    </a:txBody>
                    <a:tcPr marL="45720" marR="45720" anchor="ctr" horzOverflow="overflow">
                      <a:solidFill>
                        <a:schemeClr val="accent1">
                          <a:satOff val="-19091"/>
                          <a:lumOff val="-11921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200">
                            <a:solidFill>
                              <a:srgbClr val="FFFFFF"/>
                            </a:solidFill>
                          </a:defRPr>
                        </a:pPr>
                        <a:endParaRPr dirty="0"/>
                      </a:p>
                    </a:txBody>
                    <a:tcPr marL="45720" marR="45720" anchor="ctr" horzOverflow="overflow">
                      <a:solidFill>
                        <a:schemeClr val="accent1">
                          <a:satOff val="-19091"/>
                          <a:lumOff val="-11921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/>
                        <a:r>
                          <a:rPr lang="en-US" sz="1200" dirty="0">
                            <a:solidFill>
                              <a:srgbClr val="FFFFFF"/>
                            </a:solidFill>
                            <a:latin typeface="NanumSquareRound Regular"/>
                            <a:ea typeface="NanumSquareRound Regular"/>
                            <a:cs typeface="NanumSquareRound Regular"/>
                            <a:sym typeface="NanumSquareRound Regular"/>
                          </a:rPr>
                          <a:t>3</a:t>
                        </a:r>
                        <a:r>
                          <a:rPr sz="1200" dirty="0">
                            <a:solidFill>
                              <a:srgbClr val="FFFFFF"/>
                            </a:solidFill>
                            <a:latin typeface="NanumSquareRound Regular"/>
                            <a:ea typeface="NanumSquareRound Regular"/>
                            <a:cs typeface="NanumSquareRound Regular"/>
                            <a:sym typeface="NanumSquareRound Regular"/>
                          </a:rPr>
                          <a:t>월</a:t>
                        </a:r>
                      </a:p>
                    </a:txBody>
                    <a:tcPr marL="45720" marR="45720" anchor="ctr" horzOverflow="overflow">
                      <a:solidFill>
                        <a:schemeClr val="accent1">
                          <a:satOff val="-19091"/>
                          <a:lumOff val="-11921"/>
                        </a:schemeClr>
                      </a:solidFill>
                    </a:tcPr>
                  </a:tc>
                  <a:tc gridSpan="25">
                    <a:txBody>
                      <a:bodyPr/>
                      <a:lstStyle/>
                      <a:p>
                        <a:pPr algn="ctr" defTabSz="914400"/>
                        <a:r>
                          <a:rPr lang="en-US" sz="1200" dirty="0">
                            <a:solidFill>
                              <a:srgbClr val="FFFFFF"/>
                            </a:solidFill>
                            <a:latin typeface="NanumSquareRound Regular"/>
                            <a:ea typeface="NanumSquareRound Regular"/>
                            <a:sym typeface="NanumSquareRound Regular"/>
                          </a:rPr>
                          <a:t>4</a:t>
                        </a:r>
                        <a:r>
                          <a:rPr sz="1200" dirty="0">
                            <a:solidFill>
                              <a:srgbClr val="FFFFFF"/>
                            </a:solidFill>
                            <a:latin typeface="NanumSquareRound Regular"/>
                            <a:ea typeface="NanumSquareRound Regular"/>
                            <a:sym typeface="NanumSquareRound Regular"/>
                          </a:rPr>
                          <a:t>월</a:t>
                        </a:r>
                      </a:p>
                    </a:txBody>
                    <a:tcPr marL="45720" marR="45720" anchor="ctr" horzOverflow="overflow">
                      <a:solidFill>
                        <a:schemeClr val="accent1">
                          <a:satOff val="-19091"/>
                          <a:lumOff val="-11921"/>
                        </a:schemeClr>
                      </a:solidFill>
                    </a:tcPr>
                  </a:tc>
                  <a:tc hMerge="1">
                    <a:txBody>
                      <a:bodyPr/>
                      <a:lstStyle/>
                      <a:p>
                        <a:endParaRPr lang="ko-KR"/>
                      </a:p>
                    </a:txBody>
                    <a:tcPr/>
                  </a:tc>
                  <a:tc hMerge="1">
                    <a:txBody>
                      <a:bodyPr/>
                      <a:lstStyle/>
                      <a:p>
                        <a:endParaRPr lang="ko-KR"/>
                      </a:p>
                    </a:txBody>
                    <a:tcPr/>
                  </a:tc>
                  <a:tc hMerge="1">
                    <a:txBody>
                      <a:bodyPr/>
                      <a:lstStyle/>
                      <a:p>
                        <a:endParaRPr lang="ko-KR"/>
                      </a:p>
                    </a:txBody>
                    <a:tcPr/>
                  </a:tc>
                  <a:tc hMerge="1">
                    <a:txBody>
                      <a:bodyPr/>
                      <a:lstStyle/>
                      <a:p>
                        <a:endParaRPr lang="ko-KR"/>
                      </a:p>
                    </a:txBody>
                    <a:tcPr/>
                  </a:tc>
                  <a:tc hMerge="1">
                    <a:txBody>
                      <a:bodyPr/>
                      <a:lstStyle/>
                      <a:p>
                        <a:endParaRPr lang="ko-KR"/>
                      </a:p>
                    </a:txBody>
                    <a:tcPr/>
                  </a:tc>
                  <a:tc hMerge="1">
                    <a:txBody>
                      <a:bodyPr/>
                      <a:lstStyle/>
                      <a:p>
                        <a:endParaRPr lang="ko-KR"/>
                      </a:p>
                    </a:txBody>
                    <a:tcPr/>
                  </a:tc>
                  <a:tc hMerge="1">
                    <a:txBody>
                      <a:bodyPr/>
                      <a:lstStyle/>
                      <a:p>
                        <a:endParaRPr lang="ko-KR"/>
                      </a:p>
                    </a:txBody>
                    <a:tcPr/>
                  </a:tc>
                  <a:tc hMerge="1">
                    <a:txBody>
                      <a:bodyPr/>
                      <a:lstStyle/>
                      <a:p>
                        <a:endParaRPr lang="ko-KR"/>
                      </a:p>
                    </a:txBody>
                    <a:tcPr/>
                  </a:tc>
                  <a:tc hMerge="1">
                    <a:txBody>
                      <a:bodyPr/>
                      <a:lstStyle/>
                      <a:p>
                        <a:endParaRPr lang="ko-KR"/>
                      </a:p>
                    </a:txBody>
                    <a:tcPr/>
                  </a:tc>
                  <a:tc hMerge="1">
                    <a:txBody>
                      <a:bodyPr/>
                      <a:lstStyle/>
                      <a:p>
                        <a:endParaRPr lang="ko-KR"/>
                      </a:p>
                    </a:txBody>
                    <a:tcPr/>
                  </a:tc>
                  <a:tc hMerge="1">
                    <a:txBody>
                      <a:bodyPr/>
                      <a:lstStyle/>
                      <a:p>
                        <a:endParaRPr lang="ko-KR"/>
                      </a:p>
                    </a:txBody>
                    <a:tcPr/>
                  </a:tc>
                  <a:tc hMerge="1">
                    <a:txBody>
                      <a:bodyPr/>
                      <a:lstStyle/>
                      <a:p>
                        <a:endParaRPr lang="ko-KR"/>
                      </a:p>
                    </a:txBody>
                    <a:tcPr/>
                  </a:tc>
                  <a:tc hMerge="1">
                    <a:txBody>
                      <a:bodyPr/>
                      <a:lstStyle/>
                      <a:p>
                        <a:endParaRPr lang="ko-KR"/>
                      </a:p>
                    </a:txBody>
                    <a:tcPr/>
                  </a:tc>
                  <a:tc hMerge="1">
                    <a:txBody>
                      <a:bodyPr/>
                      <a:lstStyle/>
                      <a:p>
                        <a:endParaRPr lang="ko-KR"/>
                      </a:p>
                    </a:txBody>
                    <a:tcPr/>
                  </a:tc>
                  <a:tc hMerge="1">
                    <a:txBody>
                      <a:bodyPr/>
                      <a:lstStyle/>
                      <a:p>
                        <a:endParaRPr lang="ko-KR"/>
                      </a:p>
                    </a:txBody>
                    <a:tcPr/>
                  </a:tc>
                  <a:tc hMerge="1">
                    <a:txBody>
                      <a:bodyPr/>
                      <a:lstStyle/>
                      <a:p>
                        <a:endParaRPr lang="ko-KR"/>
                      </a:p>
                    </a:txBody>
                    <a:tcPr/>
                  </a:tc>
                  <a:tc hMerge="1">
                    <a:txBody>
                      <a:bodyPr/>
                      <a:lstStyle/>
                      <a:p>
                        <a:pPr algn="ctr" defTabSz="914400"/>
                        <a:r>
                          <a:rPr lang="en-US" sz="1200" dirty="0">
                            <a:solidFill>
                              <a:srgbClr val="FFFFFF"/>
                            </a:solidFill>
                            <a:latin typeface="NanumSquareRound Regular"/>
                            <a:ea typeface="NanumSquareRound Regular"/>
                            <a:cs typeface="NanumSquareRound Regular"/>
                            <a:sym typeface="NanumSquareRound Regular"/>
                          </a:rPr>
                          <a:t>4</a:t>
                        </a:r>
                        <a:r>
                          <a:rPr sz="1200" dirty="0">
                            <a:solidFill>
                              <a:srgbClr val="FFFFFF"/>
                            </a:solidFill>
                            <a:latin typeface="NanumSquareRound Regular"/>
                            <a:ea typeface="NanumSquareRound Regular"/>
                            <a:cs typeface="NanumSquareRound Regular"/>
                            <a:sym typeface="NanumSquareRound Regular"/>
                          </a:rPr>
                          <a:t>월</a:t>
                        </a:r>
                      </a:p>
                    </a:txBody>
                    <a:tcPr marL="45720" marR="45720" anchor="ctr" horzOverflow="overflow">
                      <a:solidFill>
                        <a:schemeClr val="accent1">
                          <a:satOff val="-19091"/>
                          <a:lumOff val="-11921"/>
                        </a:schemeClr>
                      </a:solidFill>
                    </a:tcPr>
                  </a:tc>
                  <a:tc hMerge="1">
                    <a:txBody>
                      <a:bodyPr/>
                      <a:lstStyle/>
                      <a:p>
                        <a:endParaRPr lang="ko-KR"/>
                      </a:p>
                    </a:txBody>
                    <a:tcPr/>
                  </a:tc>
                  <a:tc hMerge="1">
                    <a:txBody>
                      <a:bodyPr/>
                      <a:lstStyle/>
                      <a:p>
                        <a:endParaRPr lang="ko-KR"/>
                      </a:p>
                    </a:txBody>
                    <a:tcPr/>
                  </a:tc>
                  <a:tc hMerge="1">
                    <a:txBody>
                      <a:bodyPr/>
                      <a:lstStyle/>
                      <a:p>
                        <a:endParaRPr lang="ko-KR"/>
                      </a:p>
                    </a:txBody>
                    <a:tcPr/>
                  </a:tc>
                  <a:tc hMerge="1">
                    <a:txBody>
                      <a:bodyPr/>
                      <a:lstStyle/>
                      <a:p>
                        <a:endParaRPr lang="ko-KR"/>
                      </a:p>
                    </a:txBody>
                    <a:tcPr/>
                  </a:tc>
                  <a:tc hMerge="1">
                    <a:txBody>
                      <a:bodyPr/>
                      <a:lstStyle/>
                      <a:p>
                        <a:endParaRPr lang="ko-KR"/>
                      </a:p>
                    </a:txBody>
                    <a:tcPr/>
                  </a:tc>
                  <a:tc hMerge="1">
                    <a:txBody>
                      <a:bodyPr/>
                      <a:lstStyle/>
                      <a:p>
                        <a:endParaRPr lang="ko-KR"/>
                      </a:p>
                    </a:txBody>
                    <a:tcPr/>
                  </a:tc>
                  <a:tc hMerge="1">
                    <a:txBody>
                      <a:bodyPr/>
                      <a:lstStyle/>
                      <a:p>
                        <a:endParaRPr lang="ko-KR"/>
                      </a:p>
                    </a:txBody>
                    <a:tcPr/>
                  </a:tc>
                  <a:tc gridSpan="3">
                    <a:txBody>
                      <a:bodyPr/>
                      <a:lstStyle/>
                      <a:p>
                        <a:pPr algn="ctr" defTabSz="914400"/>
                        <a:r>
                          <a:rPr sz="1200" dirty="0" err="1">
                            <a:solidFill>
                              <a:srgbClr val="FFFFFF"/>
                            </a:solidFill>
                            <a:latin typeface="NanumSquareRound Regular"/>
                            <a:ea typeface="NanumSquareRound Regular"/>
                            <a:sym typeface="NanumSquareRound Regular"/>
                          </a:rPr>
                          <a:t>개발일수</a:t>
                        </a:r>
                        <a:endParaRPr sz="1200" dirty="0">
                          <a:solidFill>
                            <a:srgbClr val="FFFFFF"/>
                          </a:solidFill>
                          <a:latin typeface="NanumSquareRound Regular"/>
                          <a:ea typeface="NanumSquareRound Regular"/>
                          <a:sym typeface="NanumSquareRound Regular"/>
                        </a:endParaRPr>
                      </a:p>
                    </a:txBody>
                    <a:tcPr marL="45720" marR="45720" anchor="ctr" horzOverflow="overflow">
                      <a:solidFill>
                        <a:schemeClr val="accent1">
                          <a:satOff val="-19091"/>
                          <a:lumOff val="-11921"/>
                        </a:schemeClr>
                      </a:solidFill>
                    </a:tcPr>
                  </a:tc>
                  <a:tc hMerge="1">
                    <a:txBody>
                      <a:bodyPr/>
                      <a:lstStyle/>
                      <a:p>
                        <a:pPr algn="ctr" defTabSz="914400"/>
                        <a:r>
                          <a:rPr sz="1200" dirty="0" err="1">
                            <a:solidFill>
                              <a:srgbClr val="FFFFFF"/>
                            </a:solidFill>
                            <a:latin typeface="NanumSquareRound Regular"/>
                            <a:ea typeface="NanumSquareRound Regular"/>
                            <a:cs typeface="NanumSquareRound Regular"/>
                            <a:sym typeface="NanumSquareRound Regular"/>
                          </a:rPr>
                          <a:t>개발일수</a:t>
                        </a:r>
                        <a:endParaRPr sz="1200" dirty="0">
                          <a:solidFill>
                            <a:srgbClr val="FFFFFF"/>
                          </a:solidFill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endParaRPr>
                      </a:p>
                    </a:txBody>
                    <a:tcPr marL="45720" marR="45720" anchor="ctr" horzOverflow="overflow">
                      <a:solidFill>
                        <a:schemeClr val="accent1">
                          <a:satOff val="-19091"/>
                          <a:lumOff val="-11921"/>
                        </a:schemeClr>
                      </a:solidFill>
                    </a:tcPr>
                  </a:tc>
                  <a:tc hMerge="1">
                    <a:txBody>
                      <a:bodyPr/>
                      <a:lstStyle/>
                      <a:p>
                        <a:endParaRPr lang="ko-KR"/>
                      </a:p>
                    </a:txBody>
                    <a:tcPr/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355600">
                  <a:tc>
                    <a:txBody>
                      <a:bodyPr/>
                      <a:lstStyle/>
                      <a:p>
                        <a:pPr algn="ctr" defTabSz="914400"/>
                        <a:r>
                          <a:rPr sz="1200">
                            <a:solidFill>
                              <a:srgbClr val="FFFFFF"/>
                            </a:solidFill>
                          </a:rPr>
                          <a:t>세부 계획</a:t>
                        </a:r>
                      </a:p>
                    </a:txBody>
                    <a:tcPr marL="45720" marR="45720" anchor="ctr" horzOverflow="overflow">
                      <a:lnB w="38100">
                        <a:solidFill>
                          <a:srgbClr val="DDDDDD"/>
                        </a:solidFill>
                      </a:lnB>
                      <a:solidFill>
                        <a:schemeClr val="accent1">
                          <a:satOff val="-19091"/>
                          <a:lumOff val="-11921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/>
                        <a:r>
                          <a:rPr sz="1200">
                            <a:solidFill>
                              <a:srgbClr val="FFFFFF"/>
                            </a:solidFill>
                          </a:rPr>
                          <a:t>담당자</a:t>
                        </a:r>
                      </a:p>
                    </a:txBody>
                    <a:tcPr marL="45720" marR="45720" anchor="ctr" horzOverflow="overflow">
                      <a:lnB w="38100">
                        <a:solidFill>
                          <a:srgbClr val="DDDDDD"/>
                        </a:solidFill>
                      </a:lnB>
                      <a:solidFill>
                        <a:schemeClr val="accent1">
                          <a:satOff val="-19091"/>
                          <a:lumOff val="-11921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/>
                        <a:r>
                          <a:rPr lang="en-US" sz="1200" dirty="0">
                            <a:solidFill>
                              <a:srgbClr val="FFFFFF"/>
                            </a:solidFill>
                            <a:latin typeface="NanumSquareRound Regular"/>
                            <a:ea typeface="NanumSquareRound Regular"/>
                            <a:cs typeface="NanumSquareRound Regular"/>
                            <a:sym typeface="NanumSquareRound Regular"/>
                          </a:rPr>
                          <a:t>31</a:t>
                        </a:r>
                        <a:endParaRPr sz="1200" dirty="0">
                          <a:solidFill>
                            <a:srgbClr val="FFFFFF"/>
                          </a:solidFill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endParaRPr>
                      </a:p>
                    </a:txBody>
                    <a:tcPr marL="45720" marR="45720" anchor="ctr" horzOverflow="overflow">
                      <a:lnB w="381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accent1">
                          <a:satOff val="-19091"/>
                          <a:lumOff val="-11921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/>
                        <a:r>
                          <a:rPr lang="en-US" sz="1200" dirty="0">
                            <a:solidFill>
                              <a:srgbClr val="FFFFFF"/>
                            </a:solidFill>
                            <a:latin typeface="NanumSquareRound Regular"/>
                            <a:ea typeface="NanumSquareRound Regular"/>
                            <a:cs typeface="NanumSquareRound Regular"/>
                            <a:sym typeface="NanumSquareRound Regular"/>
                          </a:rPr>
                          <a:t>1</a:t>
                        </a:r>
                        <a:endParaRPr sz="1200" dirty="0">
                          <a:solidFill>
                            <a:srgbClr val="FFFFFF"/>
                          </a:solidFill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endParaRPr>
                      </a:p>
                    </a:txBody>
                    <a:tcPr marL="45720" marR="45720" anchor="ctr" horzOverflow="overflow">
                      <a:lnB w="38100">
                        <a:solidFill>
                          <a:srgbClr val="DDDDDD"/>
                        </a:solidFill>
                      </a:lnB>
                      <a:solidFill>
                        <a:schemeClr val="accent1">
                          <a:satOff val="-19091"/>
                          <a:lumOff val="-11921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/>
                        <a:r>
                          <a:rPr lang="en-US" sz="1200" dirty="0">
                            <a:solidFill>
                              <a:srgbClr val="FFFFFF"/>
                            </a:solidFill>
                            <a:latin typeface="NanumSquareRound Regular"/>
                            <a:ea typeface="NanumSquareRound Regular"/>
                            <a:cs typeface="NanumSquareRound Regular"/>
                            <a:sym typeface="NanumSquareRound Regular"/>
                          </a:rPr>
                          <a:t>2</a:t>
                        </a:r>
                        <a:endParaRPr sz="1200" dirty="0">
                          <a:solidFill>
                            <a:srgbClr val="FFFFFF"/>
                          </a:solidFill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endParaRPr>
                      </a:p>
                    </a:txBody>
                    <a:tcPr marL="45720" marR="45720" anchor="ctr" horzOverflow="overflow">
                      <a:lnB w="38100">
                        <a:solidFill>
                          <a:srgbClr val="DDDDDD"/>
                        </a:solidFill>
                      </a:lnB>
                      <a:solidFill>
                        <a:schemeClr val="accent1">
                          <a:satOff val="-19091"/>
                          <a:lumOff val="-11921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/>
                        <a:r>
                          <a:rPr lang="en-US" sz="1200" dirty="0">
                            <a:solidFill>
                              <a:srgbClr val="FFFFFF"/>
                            </a:solidFill>
                            <a:latin typeface="NanumSquareRound Regular"/>
                            <a:ea typeface="NanumSquareRound Regular"/>
                            <a:cs typeface="NanumSquareRound Regular"/>
                            <a:sym typeface="NanumSquareRound Regular"/>
                          </a:rPr>
                          <a:t>3</a:t>
                        </a:r>
                        <a:endParaRPr sz="1200" dirty="0">
                          <a:solidFill>
                            <a:srgbClr val="FFFFFF"/>
                          </a:solidFill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endParaRPr>
                      </a:p>
                    </a:txBody>
                    <a:tcPr marL="45720" marR="45720" anchor="ctr" horzOverflow="overflow">
                      <a:lnB w="38100">
                        <a:solidFill>
                          <a:srgbClr val="DDDDDD"/>
                        </a:solidFill>
                      </a:lnB>
                      <a:solidFill>
                        <a:schemeClr val="accent1">
                          <a:satOff val="-19091"/>
                          <a:lumOff val="-11921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/>
                        <a:r>
                          <a:rPr lang="en-US" sz="1200" dirty="0">
                            <a:solidFill>
                              <a:srgbClr val="FFFFFF"/>
                            </a:solidFill>
                            <a:latin typeface="NanumSquareRound Regular"/>
                            <a:ea typeface="NanumSquareRound Regular"/>
                            <a:cs typeface="NanumSquareRound Regular"/>
                            <a:sym typeface="NanumSquareRound Regular"/>
                          </a:rPr>
                          <a:t>4</a:t>
                        </a:r>
                        <a:endParaRPr sz="1200" dirty="0">
                          <a:solidFill>
                            <a:srgbClr val="FFFFFF"/>
                          </a:solidFill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endParaRPr>
                      </a:p>
                    </a:txBody>
                    <a:tcPr marL="45720" marR="45720" anchor="ctr" horzOverflow="overflow">
                      <a:lnB w="38100">
                        <a:solidFill>
                          <a:srgbClr val="DDDDDD"/>
                        </a:solidFill>
                      </a:lnB>
                      <a:solidFill>
                        <a:schemeClr val="accent1">
                          <a:satOff val="-19091"/>
                          <a:lumOff val="-11921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/>
                        <a:r>
                          <a:rPr lang="en-US" sz="1200" dirty="0">
                            <a:solidFill>
                              <a:srgbClr val="FFFFFF"/>
                            </a:solidFill>
                            <a:latin typeface="NanumSquareRound Regular"/>
                            <a:ea typeface="NanumSquareRound Regular"/>
                            <a:cs typeface="NanumSquareRound Regular"/>
                            <a:sym typeface="NanumSquareRound Regular"/>
                          </a:rPr>
                          <a:t>5</a:t>
                        </a:r>
                        <a:endParaRPr sz="1200" dirty="0">
                          <a:solidFill>
                            <a:srgbClr val="FFFFFF"/>
                          </a:solidFill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endParaRPr>
                      </a:p>
                    </a:txBody>
                    <a:tcPr marL="45720" marR="45720" anchor="ctr" horzOverflow="overflow">
                      <a:lnB w="38100">
                        <a:solidFill>
                          <a:srgbClr val="DDDDDD"/>
                        </a:solidFill>
                      </a:lnB>
                      <a:solidFill>
                        <a:schemeClr val="accent1">
                          <a:satOff val="-19091"/>
                          <a:lumOff val="-11921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/>
                        <a:r>
                          <a:rPr lang="en-US" sz="1200" dirty="0">
                            <a:solidFill>
                              <a:srgbClr val="FFFFFF"/>
                            </a:solidFill>
                            <a:latin typeface="NanumSquareRound Regular"/>
                            <a:ea typeface="NanumSquareRound Regular"/>
                            <a:cs typeface="NanumSquareRound Regular"/>
                            <a:sym typeface="NanumSquareRound Regular"/>
                          </a:rPr>
                          <a:t>6</a:t>
                        </a:r>
                        <a:endParaRPr sz="1200" dirty="0">
                          <a:solidFill>
                            <a:srgbClr val="FFFFFF"/>
                          </a:solidFill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endParaRPr>
                      </a:p>
                    </a:txBody>
                    <a:tcPr marL="45720" marR="45720" anchor="ctr" horzOverflow="overflow">
                      <a:lnB w="381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accent1">
                          <a:satOff val="-19091"/>
                          <a:lumOff val="-11921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/>
                        <a:r>
                          <a:rPr lang="en-US" sz="1200" dirty="0">
                            <a:solidFill>
                              <a:srgbClr val="FFFFFF"/>
                            </a:solidFill>
                            <a:latin typeface="NanumSquareRound Regular"/>
                            <a:ea typeface="NanumSquareRound Regular"/>
                            <a:cs typeface="NanumSquareRound Regular"/>
                            <a:sym typeface="NanumSquareRound Regular"/>
                          </a:rPr>
                          <a:t>7</a:t>
                        </a:r>
                        <a:endParaRPr sz="1200" dirty="0">
                          <a:solidFill>
                            <a:srgbClr val="FFFFFF"/>
                          </a:solidFill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endParaRPr>
                      </a:p>
                    </a:txBody>
                    <a:tcPr marL="45720" marR="45720" anchor="ctr" horzOverflow="overflow">
                      <a:lnB w="38100">
                        <a:solidFill>
                          <a:srgbClr val="DDDDDD"/>
                        </a:solidFill>
                      </a:lnB>
                      <a:solidFill>
                        <a:schemeClr val="accent1">
                          <a:satOff val="-19091"/>
                          <a:lumOff val="-11921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/>
                        <a:r>
                          <a:rPr lang="en-US" sz="1200" dirty="0">
                            <a:solidFill>
                              <a:srgbClr val="FFFFFF"/>
                            </a:solidFill>
                            <a:latin typeface="NanumSquareRound Regular"/>
                            <a:ea typeface="NanumSquareRound Regular"/>
                            <a:cs typeface="NanumSquareRound Regular"/>
                            <a:sym typeface="NanumSquareRound Regular"/>
                          </a:rPr>
                          <a:t>8</a:t>
                        </a:r>
                        <a:endParaRPr sz="1200" dirty="0">
                          <a:solidFill>
                            <a:srgbClr val="FFFFFF"/>
                          </a:solidFill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endParaRPr>
                      </a:p>
                    </a:txBody>
                    <a:tcPr marL="45720" marR="45720" anchor="ctr" horzOverflow="overflow">
                      <a:lnB w="38100">
                        <a:solidFill>
                          <a:srgbClr val="DDDDDD"/>
                        </a:solidFill>
                      </a:lnB>
                      <a:solidFill>
                        <a:schemeClr val="accent1">
                          <a:satOff val="-19091"/>
                          <a:lumOff val="-11921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/>
                        <a:r>
                          <a:rPr lang="en-US" sz="1200" dirty="0">
                            <a:solidFill>
                              <a:srgbClr val="FFFFFF"/>
                            </a:solidFill>
                            <a:latin typeface="NanumSquareRound Regular"/>
                            <a:ea typeface="NanumSquareRound Regular"/>
                            <a:cs typeface="NanumSquareRound Regular"/>
                            <a:sym typeface="NanumSquareRound Regular"/>
                          </a:rPr>
                          <a:t>9</a:t>
                        </a:r>
                        <a:endParaRPr sz="1200" dirty="0">
                          <a:solidFill>
                            <a:srgbClr val="FFFFFF"/>
                          </a:solidFill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endParaRPr>
                      </a:p>
                    </a:txBody>
                    <a:tcPr marL="45720" marR="45720" anchor="ctr" horzOverflow="overflow">
                      <a:lnB w="38100">
                        <a:solidFill>
                          <a:srgbClr val="DDDDDD"/>
                        </a:solidFill>
                      </a:lnB>
                      <a:solidFill>
                        <a:schemeClr val="accent1">
                          <a:satOff val="-19091"/>
                          <a:lumOff val="-11921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/>
                        <a:r>
                          <a:rPr lang="en-US" sz="1200" dirty="0">
                            <a:solidFill>
                              <a:srgbClr val="FFFFFF"/>
                            </a:solidFill>
                            <a:latin typeface="NanumSquareRound Regular"/>
                            <a:ea typeface="NanumSquareRound Regular"/>
                            <a:cs typeface="NanumSquareRound Regular"/>
                            <a:sym typeface="NanumSquareRound Regular"/>
                          </a:rPr>
                          <a:t>10</a:t>
                        </a:r>
                        <a:endParaRPr sz="1200" dirty="0">
                          <a:solidFill>
                            <a:srgbClr val="FFFFFF"/>
                          </a:solidFill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endParaRPr>
                      </a:p>
                    </a:txBody>
                    <a:tcPr marL="45720" marR="45720" anchor="ctr" horzOverflow="overflow">
                      <a:lnB w="381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accent1">
                          <a:satOff val="-19091"/>
                          <a:lumOff val="-11921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/>
                        <a:r>
                          <a:rPr lang="en-US" sz="1200" dirty="0">
                            <a:solidFill>
                              <a:srgbClr val="FFFFFF"/>
                            </a:solidFill>
                            <a:latin typeface="NanumSquareRound Regular"/>
                            <a:ea typeface="NanumSquareRound Regular"/>
                            <a:cs typeface="NanumSquareRound Regular"/>
                            <a:sym typeface="NanumSquareRound Regular"/>
                          </a:rPr>
                          <a:t>11</a:t>
                        </a:r>
                        <a:endParaRPr sz="1200" dirty="0">
                          <a:solidFill>
                            <a:srgbClr val="FFFFFF"/>
                          </a:solidFill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endParaRPr>
                      </a:p>
                    </a:txBody>
                    <a:tcPr marL="45720" marR="45720" anchor="ctr" horzOverflow="overflow">
                      <a:lnB w="38100">
                        <a:solidFill>
                          <a:srgbClr val="DDDDDD"/>
                        </a:solidFill>
                      </a:lnB>
                      <a:solidFill>
                        <a:schemeClr val="accent1">
                          <a:satOff val="-19091"/>
                          <a:lumOff val="-11921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/>
                        <a:r>
                          <a:rPr lang="en-US" sz="1200" dirty="0">
                            <a:solidFill>
                              <a:srgbClr val="FFFFFF"/>
                            </a:solidFill>
                            <a:latin typeface="NanumSquareRound Regular"/>
                            <a:ea typeface="NanumSquareRound Regular"/>
                            <a:cs typeface="NanumSquareRound Regular"/>
                            <a:sym typeface="NanumSquareRound Regular"/>
                          </a:rPr>
                          <a:t>12</a:t>
                        </a:r>
                        <a:endParaRPr sz="1200" dirty="0">
                          <a:solidFill>
                            <a:srgbClr val="FFFFFF"/>
                          </a:solidFill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endParaRPr>
                      </a:p>
                    </a:txBody>
                    <a:tcPr marL="45720" marR="45720" anchor="ctr" horzOverflow="overflow">
                      <a:lnB w="381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accent1">
                          <a:satOff val="-19091"/>
                          <a:lumOff val="-11921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/>
                        <a:r>
                          <a:rPr lang="en-US" sz="1200" dirty="0">
                            <a:solidFill>
                              <a:srgbClr val="FFFFFF"/>
                            </a:solidFill>
                            <a:latin typeface="NanumSquareRound Regular"/>
                            <a:ea typeface="NanumSquareRound Regular"/>
                            <a:cs typeface="NanumSquareRound Regular"/>
                            <a:sym typeface="NanumSquareRound Regular"/>
                          </a:rPr>
                          <a:t>13</a:t>
                        </a:r>
                        <a:endParaRPr sz="1200" dirty="0">
                          <a:solidFill>
                            <a:srgbClr val="FFFFFF"/>
                          </a:solidFill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endParaRPr>
                      </a:p>
                    </a:txBody>
                    <a:tcPr marL="45720" marR="45720" anchor="ctr" horzOverflow="overflow">
                      <a:lnB w="38100">
                        <a:solidFill>
                          <a:srgbClr val="DDDDDD"/>
                        </a:solidFill>
                      </a:lnB>
                      <a:solidFill>
                        <a:schemeClr val="accent1">
                          <a:satOff val="-19091"/>
                          <a:lumOff val="-11921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/>
                        <a:r>
                          <a:rPr lang="en-US" sz="1200" dirty="0">
                            <a:solidFill>
                              <a:srgbClr val="FFFFFF"/>
                            </a:solidFill>
                            <a:latin typeface="NanumSquareRound Regular"/>
                            <a:ea typeface="NanumSquareRound Regular"/>
                            <a:cs typeface="NanumSquareRound Regular"/>
                            <a:sym typeface="NanumSquareRound Regular"/>
                          </a:rPr>
                          <a:t>14</a:t>
                        </a:r>
                        <a:endParaRPr sz="1200" dirty="0">
                          <a:solidFill>
                            <a:srgbClr val="FFFFFF"/>
                          </a:solidFill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endParaRPr>
                      </a:p>
                    </a:txBody>
                    <a:tcPr marL="45720" marR="45720" anchor="ctr" horzOverflow="overflow">
                      <a:lnB w="38100">
                        <a:solidFill>
                          <a:srgbClr val="DDDDDD"/>
                        </a:solidFill>
                      </a:lnB>
                      <a:solidFill>
                        <a:schemeClr val="accent1">
                          <a:satOff val="-19091"/>
                          <a:lumOff val="-11921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/>
                        <a:r>
                          <a:rPr lang="en-US" sz="1200" dirty="0">
                            <a:solidFill>
                              <a:srgbClr val="FFFFFF"/>
                            </a:solidFill>
                            <a:latin typeface="NanumSquareRound Regular"/>
                            <a:ea typeface="NanumSquareRound Regular"/>
                            <a:cs typeface="NanumSquareRound Regular"/>
                            <a:sym typeface="NanumSquareRound Regular"/>
                          </a:rPr>
                          <a:t>15</a:t>
                        </a:r>
                        <a:endParaRPr sz="1200" dirty="0">
                          <a:solidFill>
                            <a:srgbClr val="FFFFFF"/>
                          </a:solidFill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endParaRPr>
                      </a:p>
                    </a:txBody>
                    <a:tcPr marL="45720" marR="45720" anchor="ctr" horzOverflow="overflow">
                      <a:lnB w="381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accent1">
                          <a:satOff val="-19091"/>
                          <a:lumOff val="-11921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/>
                        <a:r>
                          <a:rPr lang="en-US" sz="1200" dirty="0">
                            <a:solidFill>
                              <a:srgbClr val="FFFFFF"/>
                            </a:solidFill>
                            <a:latin typeface="NanumSquareRound Regular"/>
                            <a:ea typeface="NanumSquareRound Regular"/>
                            <a:cs typeface="NanumSquareRound Regular"/>
                            <a:sym typeface="NanumSquareRound Regular"/>
                          </a:rPr>
                          <a:t>16</a:t>
                        </a:r>
                        <a:endParaRPr sz="1200" dirty="0">
                          <a:solidFill>
                            <a:srgbClr val="FFFFFF"/>
                          </a:solidFill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endParaRPr>
                      </a:p>
                    </a:txBody>
                    <a:tcPr marL="45720" marR="45720" anchor="ctr" horzOverflow="overflow">
                      <a:lnB w="38100">
                        <a:solidFill>
                          <a:srgbClr val="DDDDDD"/>
                        </a:solidFill>
                      </a:lnB>
                      <a:solidFill>
                        <a:schemeClr val="accent1">
                          <a:satOff val="-19091"/>
                          <a:lumOff val="-11921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/>
                        <a:r>
                          <a:rPr lang="en-US" sz="1200" dirty="0">
                            <a:solidFill>
                              <a:srgbClr val="FFFFFF"/>
                            </a:solidFill>
                            <a:latin typeface="NanumSquareRound Regular"/>
                            <a:ea typeface="NanumSquareRound Regular"/>
                            <a:cs typeface="NanumSquareRound Regular"/>
                            <a:sym typeface="NanumSquareRound Regular"/>
                          </a:rPr>
                          <a:t>17</a:t>
                        </a:r>
                        <a:endParaRPr sz="1200" dirty="0">
                          <a:solidFill>
                            <a:srgbClr val="FFFFFF"/>
                          </a:solidFill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endParaRPr>
                      </a:p>
                    </a:txBody>
                    <a:tcPr marL="45720" marR="45720" anchor="ctr" horzOverflow="overflow">
                      <a:lnB w="38100">
                        <a:solidFill>
                          <a:srgbClr val="DDDDDD"/>
                        </a:solidFill>
                      </a:lnB>
                      <a:solidFill>
                        <a:schemeClr val="accent1">
                          <a:satOff val="-19091"/>
                          <a:lumOff val="-11921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/>
                        <a:r>
                          <a:rPr lang="en-US" sz="1200" dirty="0">
                            <a:solidFill>
                              <a:srgbClr val="FFFFFF"/>
                            </a:solidFill>
                            <a:latin typeface="NanumSquareRound Regular"/>
                            <a:ea typeface="NanumSquareRound Regular"/>
                            <a:cs typeface="NanumSquareRound Regular"/>
                            <a:sym typeface="NanumSquareRound Regular"/>
                          </a:rPr>
                          <a:t>18</a:t>
                        </a:r>
                        <a:endParaRPr sz="1200" dirty="0">
                          <a:solidFill>
                            <a:srgbClr val="FFFFFF"/>
                          </a:solidFill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endParaRPr>
                      </a:p>
                    </a:txBody>
                    <a:tcPr marL="45720" marR="45720" anchor="ctr" horzOverflow="overflow">
                      <a:lnB w="38100">
                        <a:solidFill>
                          <a:srgbClr val="DDDDDD"/>
                        </a:solidFill>
                      </a:lnB>
                      <a:solidFill>
                        <a:schemeClr val="accent1">
                          <a:satOff val="-19091"/>
                          <a:lumOff val="-11921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/>
                        <a:r>
                          <a:rPr lang="en-US" sz="1200" dirty="0">
                            <a:solidFill>
                              <a:srgbClr val="FFFFFF"/>
                            </a:solidFill>
                            <a:latin typeface="NanumSquareRound Regular"/>
                            <a:ea typeface="NanumSquareRound Regular"/>
                            <a:cs typeface="NanumSquareRound Regular"/>
                            <a:sym typeface="NanumSquareRound Regular"/>
                          </a:rPr>
                          <a:t>19</a:t>
                        </a:r>
                        <a:endParaRPr sz="1200" dirty="0">
                          <a:solidFill>
                            <a:srgbClr val="FFFFFF"/>
                          </a:solidFill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endParaRPr>
                      </a:p>
                    </a:txBody>
                    <a:tcPr marL="45720" marR="45720" anchor="ctr" horzOverflow="overflow">
                      <a:lnB w="38100">
                        <a:solidFill>
                          <a:srgbClr val="DDDDDD"/>
                        </a:solidFill>
                      </a:lnB>
                      <a:solidFill>
                        <a:schemeClr val="accent1">
                          <a:satOff val="-19091"/>
                          <a:lumOff val="-11921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/>
                        <a:r>
                          <a:rPr lang="en-US" sz="1200" dirty="0">
                            <a:solidFill>
                              <a:srgbClr val="FFFFFF"/>
                            </a:solidFill>
                            <a:latin typeface="NanumSquareRound Regular"/>
                            <a:ea typeface="NanumSquareRound Regular"/>
                            <a:cs typeface="NanumSquareRound Regular"/>
                            <a:sym typeface="NanumSquareRound Regular"/>
                          </a:rPr>
                          <a:t>20</a:t>
                        </a:r>
                        <a:endParaRPr sz="1200" dirty="0">
                          <a:solidFill>
                            <a:srgbClr val="FFFFFF"/>
                          </a:solidFill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endParaRPr>
                      </a:p>
                    </a:txBody>
                    <a:tcPr marL="45720" marR="45720" anchor="ctr" horzOverflow="overflow">
                      <a:lnB w="38100">
                        <a:solidFill>
                          <a:srgbClr val="DDDDDD"/>
                        </a:solidFill>
                      </a:lnB>
                      <a:solidFill>
                        <a:schemeClr val="accent1">
                          <a:satOff val="-19091"/>
                          <a:lumOff val="-11921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/>
                        <a:r>
                          <a:rPr lang="en-US" sz="1200" dirty="0">
                            <a:solidFill>
                              <a:srgbClr val="FFFFFF"/>
                            </a:solidFill>
                            <a:latin typeface="NanumSquareRound Regular"/>
                            <a:ea typeface="NanumSquareRound Regular"/>
                            <a:cs typeface="NanumSquareRound Regular"/>
                            <a:sym typeface="NanumSquareRound Regular"/>
                          </a:rPr>
                          <a:t>21</a:t>
                        </a:r>
                        <a:endParaRPr sz="1200" dirty="0">
                          <a:solidFill>
                            <a:srgbClr val="FFFFFF"/>
                          </a:solidFill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endParaRPr>
                      </a:p>
                    </a:txBody>
                    <a:tcPr marL="45720" marR="45720" anchor="ctr" horzOverflow="overflow">
                      <a:lnB w="38100">
                        <a:solidFill>
                          <a:srgbClr val="DDDDDD"/>
                        </a:solidFill>
                      </a:lnB>
                      <a:solidFill>
                        <a:schemeClr val="accent1">
                          <a:satOff val="-19091"/>
                          <a:lumOff val="-11921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/>
                        <a:r>
                          <a:rPr lang="en-US" sz="1200" dirty="0">
                            <a:solidFill>
                              <a:srgbClr val="FFFFFF"/>
                            </a:solidFill>
                            <a:latin typeface="NanumSquareRound Regular"/>
                            <a:ea typeface="NanumSquareRound Regular"/>
                            <a:cs typeface="NanumSquareRound Regular"/>
                            <a:sym typeface="NanumSquareRound Regular"/>
                          </a:rPr>
                          <a:t>22</a:t>
                        </a:r>
                        <a:endParaRPr sz="1200" dirty="0">
                          <a:solidFill>
                            <a:srgbClr val="FFFFFF"/>
                          </a:solidFill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endParaRPr>
                      </a:p>
                    </a:txBody>
                    <a:tcPr marL="45720" marR="45720" anchor="ctr" horzOverflow="overflow">
                      <a:lnB w="38100">
                        <a:solidFill>
                          <a:srgbClr val="DDDDDD"/>
                        </a:solidFill>
                      </a:lnB>
                      <a:solidFill>
                        <a:schemeClr val="accent1">
                          <a:satOff val="-19091"/>
                          <a:lumOff val="-11921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/>
                        <a:r>
                          <a:rPr lang="en-US" sz="1200" dirty="0">
                            <a:solidFill>
                              <a:srgbClr val="FFFFFF"/>
                            </a:solidFill>
                            <a:latin typeface="NanumSquareRound Regular"/>
                            <a:ea typeface="NanumSquareRound Regular"/>
                            <a:cs typeface="NanumSquareRound Regular"/>
                            <a:sym typeface="NanumSquareRound Regular"/>
                          </a:rPr>
                          <a:t>23</a:t>
                        </a:r>
                        <a:endParaRPr sz="1200" dirty="0">
                          <a:solidFill>
                            <a:srgbClr val="FFFFFF"/>
                          </a:solidFill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endParaRPr>
                      </a:p>
                    </a:txBody>
                    <a:tcPr marL="45720" marR="45720" anchor="ctr" horzOverflow="overflow">
                      <a:lnB w="38100">
                        <a:solidFill>
                          <a:srgbClr val="DDDDDD"/>
                        </a:solidFill>
                      </a:lnB>
                      <a:solidFill>
                        <a:schemeClr val="accent1">
                          <a:satOff val="-19091"/>
                          <a:lumOff val="-11921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/>
                        <a:r>
                          <a:rPr lang="en-US" sz="1200" dirty="0">
                            <a:solidFill>
                              <a:srgbClr val="FFFFFF"/>
                            </a:solidFill>
                            <a:latin typeface="NanumSquareRound Regular"/>
                            <a:ea typeface="NanumSquareRound Regular"/>
                            <a:cs typeface="NanumSquareRound Regular"/>
                            <a:sym typeface="NanumSquareRound Regular"/>
                          </a:rPr>
                          <a:t>24</a:t>
                        </a:r>
                        <a:endParaRPr sz="1200" dirty="0">
                          <a:solidFill>
                            <a:srgbClr val="FFFFFF"/>
                          </a:solidFill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endParaRPr>
                      </a:p>
                    </a:txBody>
                    <a:tcPr marL="45720" marR="45720" anchor="ctr" horzOverflow="overflow">
                      <a:lnB w="38100">
                        <a:solidFill>
                          <a:srgbClr val="DDDDDD"/>
                        </a:solidFill>
                      </a:lnB>
                      <a:solidFill>
                        <a:schemeClr val="accent1">
                          <a:satOff val="-19091"/>
                          <a:lumOff val="-11921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/>
                        <a:r>
                          <a:rPr lang="en-US" sz="1200" dirty="0">
                            <a:solidFill>
                              <a:srgbClr val="FFFFFF"/>
                            </a:solidFill>
                            <a:latin typeface="NanumSquareRound Regular"/>
                            <a:ea typeface="NanumSquareRound Regular"/>
                            <a:cs typeface="NanumSquareRound Regular"/>
                            <a:sym typeface="NanumSquareRound Regular"/>
                          </a:rPr>
                          <a:t>25</a:t>
                        </a:r>
                        <a:endParaRPr sz="1200" dirty="0">
                          <a:solidFill>
                            <a:srgbClr val="FFFFFF"/>
                          </a:solidFill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endParaRPr>
                      </a:p>
                    </a:txBody>
                    <a:tcPr marL="45720" marR="45720" anchor="ctr" horzOverflow="overflow">
                      <a:lnB w="38100">
                        <a:solidFill>
                          <a:srgbClr val="DDDDDD"/>
                        </a:solidFill>
                      </a:lnB>
                      <a:solidFill>
                        <a:schemeClr val="accent1">
                          <a:satOff val="-19091"/>
                          <a:lumOff val="-11921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/>
                        <a:r>
                          <a:rPr lang="ko-KR" altLang="en-US" sz="1200" dirty="0">
                            <a:solidFill>
                              <a:srgbClr val="FFFFFF"/>
                            </a:solidFill>
                            <a:latin typeface="NanumSquareRound Regular"/>
                            <a:ea typeface="NanumSquareRound Regular"/>
                            <a:cs typeface="NanumSquareRound Regular"/>
                            <a:sym typeface="NanumSquareRound Regular"/>
                          </a:rPr>
                          <a:t>김승현</a:t>
                        </a:r>
                        <a:endParaRPr sz="1200" dirty="0">
                          <a:solidFill>
                            <a:srgbClr val="FFFFFF"/>
                          </a:solidFill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endParaRPr>
                      </a:p>
                    </a:txBody>
                    <a:tcPr marL="45720" marR="45720" anchor="ctr" horzOverflow="overflow">
                      <a:lnB w="38100">
                        <a:solidFill>
                          <a:srgbClr val="DDDDDD"/>
                        </a:solidFill>
                      </a:lnB>
                      <a:solidFill>
                        <a:schemeClr val="accent1">
                          <a:satOff val="-19091"/>
                          <a:lumOff val="-11921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/>
                        <a:r>
                          <a:rPr lang="ko-KR" altLang="en-US" sz="1200" dirty="0">
                            <a:solidFill>
                              <a:srgbClr val="FFFFFF"/>
                            </a:solidFill>
                            <a:latin typeface="NanumSquareRound Regular"/>
                            <a:ea typeface="NanumSquareRound Regular"/>
                            <a:cs typeface="NanumSquareRound Regular"/>
                            <a:sym typeface="NanumSquareRound Regular"/>
                          </a:rPr>
                          <a:t>김태형</a:t>
                        </a:r>
                        <a:endParaRPr sz="1200" dirty="0">
                          <a:solidFill>
                            <a:srgbClr val="FFFFFF"/>
                          </a:solidFill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endParaRPr>
                      </a:p>
                    </a:txBody>
                    <a:tcPr marL="45720" marR="45720" anchor="ctr" horzOverflow="overflow">
                      <a:lnB w="381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accent1">
                          <a:satOff val="-19091"/>
                          <a:lumOff val="-11921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/>
                        <a:r>
                          <a:rPr sz="1200">
                            <a:solidFill>
                              <a:srgbClr val="FFFFFF"/>
                            </a:solidFill>
                            <a:latin typeface="NanumSquareRound Regular"/>
                            <a:ea typeface="NanumSquareRound Regular"/>
                            <a:cs typeface="NanumSquareRound Regular"/>
                            <a:sym typeface="NanumSquareRound Regular"/>
                          </a:rPr>
                          <a:t>박용희</a:t>
                        </a:r>
                      </a:p>
                    </a:txBody>
                    <a:tcPr marL="45720" marR="45720" anchor="ctr" horzOverflow="overflow">
                      <a:lnB w="381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accent1">
                          <a:satOff val="-19091"/>
                          <a:lumOff val="-11921"/>
                        </a:schemeClr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381000">
                  <a:tc>
                    <a:txBody>
                      <a:bodyPr/>
                      <a:lstStyle/>
                      <a:p>
                        <a:pPr algn="ctr" defTabSz="914400"/>
                        <a:r>
                          <a:rPr sz="1500">
                            <a:latin typeface="Noto Sans KR"/>
                            <a:ea typeface="Noto Sans KR"/>
                            <a:cs typeface="Noto Sans KR"/>
                            <a:sym typeface="Noto Sans KR"/>
                          </a:rPr>
                          <a:t>요구사항 분석</a:t>
                        </a:r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381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/>
                        <a:r>
                          <a:rPr sz="1500">
                            <a:latin typeface="Noto Sans KR"/>
                            <a:ea typeface="Noto Sans KR"/>
                            <a:cs typeface="Noto Sans KR"/>
                            <a:sym typeface="Noto Sans KR"/>
                          </a:rPr>
                          <a:t>공동</a:t>
                        </a:r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381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>
                        <a:solidFill>
                          <a:srgbClr val="DDDDDD"/>
                        </a:solidFill>
                      </a:lnR>
                      <a:lnT w="381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381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381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381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381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381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>
                        <a:solidFill>
                          <a:srgbClr val="DDDDDD"/>
                        </a:solidFill>
                      </a:lnR>
                      <a:lnT w="381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381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381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381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>
                        <a:solidFill>
                          <a:srgbClr val="DDDDDD"/>
                        </a:solidFill>
                      </a:lnR>
                      <a:lnT w="381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381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>
                        <a:solidFill>
                          <a:srgbClr val="DDDDDD"/>
                        </a:solidFill>
                      </a:lnR>
                      <a:lnT w="381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381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381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>
                        <a:solidFill>
                          <a:srgbClr val="DDDDDD"/>
                        </a:solidFill>
                      </a:lnR>
                      <a:lnT w="381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381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381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381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381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381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381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381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381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381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381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r>
                          <a:rPr lang="en-US" dirty="0"/>
                          <a:t>1</a:t>
                        </a:r>
                        <a:endParaRPr dirty="0"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381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/>
                        <a:r>
                          <a: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rPr>
                          <a:t>1</a:t>
                        </a:r>
                      </a:p>
                    </a:txBody>
                    <a:tcPr marL="0" marR="0" marT="0" marB="0" anchor="ctr" horzOverflow="overflow">
                      <a:lnL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>
                        <a:solidFill>
                          <a:srgbClr val="DDDDDD"/>
                        </a:solidFill>
                      </a:lnR>
                      <a:lnT w="381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/>
                        <a:r>
                          <a: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rPr>
                          <a:t>2</a:t>
                        </a:r>
                      </a:p>
                    </a:txBody>
                    <a:tcPr marL="0" marR="0" marT="0" marB="0" anchor="ctr" horzOverflow="overflow">
                      <a:lnL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>
                        <a:solidFill>
                          <a:srgbClr val="DDDDDD"/>
                        </a:solidFill>
                      </a:lnR>
                      <a:lnT w="381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rgbClr val="FFFFFF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381000">
                  <a:tc>
                    <a:txBody>
                      <a:bodyPr/>
                      <a:lstStyle/>
                      <a:p>
                        <a:pPr algn="ctr" defTabSz="914400"/>
                        <a:r>
                          <a:rPr sz="1500">
                            <a:latin typeface="Noto Sans KR"/>
                            <a:ea typeface="Noto Sans KR"/>
                            <a:cs typeface="Noto Sans KR"/>
                            <a:sym typeface="Noto Sans KR"/>
                          </a:rPr>
                          <a:t>요구사항 정의서 작성</a:t>
                        </a:r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/>
                        <a:r>
                          <a:rPr sz="1500">
                            <a:latin typeface="Noto Sans KR"/>
                            <a:ea typeface="Noto Sans KR"/>
                            <a:cs typeface="Noto Sans KR"/>
                            <a:sym typeface="Noto Sans KR"/>
                          </a:rPr>
                          <a:t>공동</a:t>
                        </a:r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>
                        <a:solidFill>
                          <a:srgbClr val="DDDDDD"/>
                        </a:solidFill>
                      </a:lnR>
                      <a:lnT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>
                        <a:solidFill>
                          <a:srgbClr val="DDDDDD"/>
                        </a:solidFill>
                      </a:lnR>
                      <a:lnT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>
                        <a:solidFill>
                          <a:srgbClr val="DDDDDD"/>
                        </a:solidFill>
                      </a:lnR>
                      <a:lnT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>
                        <a:solidFill>
                          <a:srgbClr val="DDDDDD"/>
                        </a:solidFill>
                      </a:lnR>
                      <a:lnT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>
                        <a:solidFill>
                          <a:srgbClr val="DDDDDD"/>
                        </a:solidFill>
                      </a:lnR>
                      <a:lnT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r>
                          <a:rPr lang="en-US" dirty="0"/>
                          <a:t>1</a:t>
                        </a:r>
                        <a:endParaRPr dirty="0"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/>
                        <a:r>
                          <a: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rPr>
                          <a:t>2</a:t>
                        </a:r>
                      </a:p>
                    </a:txBody>
                    <a:tcPr marL="0" marR="0" marT="0" marB="0" anchor="ctr" horzOverflow="overflow">
                      <a:lnL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>
                        <a:solidFill>
                          <a:srgbClr val="DDDDDD"/>
                        </a:solidFill>
                      </a:lnR>
                      <a:lnT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/>
                        <a:r>
                          <a: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rPr>
                          <a:t>1</a:t>
                        </a:r>
                      </a:p>
                    </a:txBody>
                    <a:tcPr marL="0" marR="0" marT="0" marB="0" anchor="ctr" horzOverflow="overflow">
                      <a:lnL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>
                        <a:solidFill>
                          <a:srgbClr val="DDDDDD"/>
                        </a:solidFill>
                      </a:lnR>
                      <a:lnT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rgbClr val="FFFFFF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381000">
                  <a:tc>
                    <a:txBody>
                      <a:bodyPr/>
                      <a:lstStyle/>
                      <a:p>
                        <a:pPr algn="ctr" defTabSz="914400"/>
                        <a:r>
                          <a:rPr sz="1500">
                            <a:latin typeface="Noto Sans KR"/>
                            <a:ea typeface="Noto Sans KR"/>
                            <a:cs typeface="Noto Sans KR"/>
                            <a:sym typeface="Noto Sans KR"/>
                          </a:rPr>
                          <a:t>프로그램 설계</a:t>
                        </a:r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/>
                        <a:r>
                          <a:rPr sz="1500">
                            <a:latin typeface="Noto Sans KR"/>
                            <a:ea typeface="Noto Sans KR"/>
                            <a:cs typeface="Noto Sans KR"/>
                            <a:sym typeface="Noto Sans KR"/>
                          </a:rPr>
                          <a:t>공동</a:t>
                        </a:r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>
                        <a:solidFill>
                          <a:srgbClr val="DDDDDD"/>
                        </a:solidFill>
                      </a:lnR>
                      <a:lnT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>
                        <a:solidFill>
                          <a:srgbClr val="DDDDDD"/>
                        </a:solidFill>
                      </a:lnR>
                      <a:lnT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>
                        <a:solidFill>
                          <a:srgbClr val="DDDDDD"/>
                        </a:solidFill>
                      </a:lnR>
                      <a:lnT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>
                        <a:solidFill>
                          <a:srgbClr val="DDDDDD"/>
                        </a:solidFill>
                      </a:lnR>
                      <a:lnT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>
                        <a:solidFill>
                          <a:srgbClr val="DDDDDD"/>
                        </a:solidFill>
                      </a:lnR>
                      <a:lnT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r>
                          <a:rPr lang="en-US" dirty="0"/>
                          <a:t>1</a:t>
                        </a:r>
                        <a:endParaRPr dirty="0"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/>
                        <a:r>
                          <a: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rPr>
                          <a:t>1</a:t>
                        </a:r>
                      </a:p>
                    </a:txBody>
                    <a:tcPr marL="0" marR="0" marT="0" marB="0" anchor="ctr" horzOverflow="overflow">
                      <a:lnL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>
                        <a:solidFill>
                          <a:srgbClr val="DDDDDD"/>
                        </a:solidFill>
                      </a:lnR>
                      <a:lnT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/>
                        <a:r>
                          <a:rPr sz="1300" dirty="0">
                            <a:latin typeface="Noto Sans KR"/>
                            <a:ea typeface="Noto Sans KR"/>
                            <a:cs typeface="Noto Sans KR"/>
                            <a:sym typeface="Noto Sans KR"/>
                          </a:rPr>
                          <a:t>2</a:t>
                        </a:r>
                      </a:p>
                    </a:txBody>
                    <a:tcPr marL="0" marR="0" marT="0" marB="0" anchor="ctr" horzOverflow="overflow">
                      <a:lnL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>
                        <a:solidFill>
                          <a:srgbClr val="DDDDDD"/>
                        </a:solidFill>
                      </a:lnR>
                      <a:lnT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rgbClr val="FFFFFF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4"/>
                    </a:ext>
                  </a:extLst>
                </a:tr>
                <a:tr h="381000">
                  <a:tc>
                    <a:txBody>
                      <a:bodyPr/>
                      <a:lstStyle/>
                      <a:p>
                        <a:pPr algn="ctr" defTabSz="914400"/>
                        <a:r>
                          <a:rPr sz="1500">
                            <a:latin typeface="Noto Sans KR"/>
                            <a:ea typeface="Noto Sans KR"/>
                            <a:cs typeface="Noto Sans KR"/>
                            <a:sym typeface="Noto Sans KR"/>
                          </a:rPr>
                          <a:t>기능 구현</a:t>
                        </a:r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/>
                        <a:r>
                          <a:rPr sz="1500">
                            <a:latin typeface="Noto Sans KR"/>
                            <a:ea typeface="Noto Sans KR"/>
                            <a:cs typeface="Noto Sans KR"/>
                            <a:sym typeface="Noto Sans KR"/>
                          </a:rPr>
                          <a:t>공동</a:t>
                        </a:r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>
                        <a:solidFill>
                          <a:srgbClr val="DDDDDD"/>
                        </a:solidFill>
                      </a:lnR>
                      <a:lnT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>
                        <a:solidFill>
                          <a:srgbClr val="DDDDDD"/>
                        </a:solidFill>
                      </a:lnR>
                      <a:lnT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>
                        <a:solidFill>
                          <a:srgbClr val="DDDDDD"/>
                        </a:solidFill>
                      </a:lnR>
                      <a:lnT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>
                        <a:solidFill>
                          <a:srgbClr val="DDDDDD"/>
                        </a:solidFill>
                      </a:lnR>
                      <a:lnT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>
                        <a:solidFill>
                          <a:srgbClr val="DDDDDD"/>
                        </a:solidFill>
                      </a:lnR>
                      <a:lnT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r>
                          <a:rPr lang="en-US" dirty="0"/>
                          <a:t>3</a:t>
                        </a:r>
                        <a:endParaRPr dirty="0"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/>
                        <a:r>
                          <a:rPr lang="en-US" sz="1300" dirty="0">
                            <a:latin typeface="Noto Sans KR"/>
                            <a:ea typeface="Noto Sans KR"/>
                            <a:cs typeface="Noto Sans KR"/>
                            <a:sym typeface="Noto Sans KR"/>
                          </a:rPr>
                          <a:t>3</a:t>
                        </a:r>
                        <a:endParaRPr sz="1300" dirty="0">
                          <a:latin typeface="Noto Sans KR"/>
                          <a:ea typeface="Noto Sans KR"/>
                          <a:cs typeface="Noto Sans KR"/>
                          <a:sym typeface="Noto Sans KR"/>
                        </a:endParaRPr>
                      </a:p>
                    </a:txBody>
                    <a:tcPr marL="0" marR="0" marT="0" marB="0" anchor="ctr" horzOverflow="overflow">
                      <a:lnL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>
                        <a:solidFill>
                          <a:srgbClr val="DDDDDD"/>
                        </a:solidFill>
                      </a:lnR>
                      <a:lnT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/>
                        <a:r>
                          <a:rPr lang="en-US" sz="1300" dirty="0">
                            <a:latin typeface="Noto Sans KR"/>
                            <a:ea typeface="Noto Sans KR"/>
                            <a:cs typeface="Noto Sans KR"/>
                            <a:sym typeface="Noto Sans KR"/>
                          </a:rPr>
                          <a:t>3</a:t>
                        </a:r>
                        <a:endParaRPr sz="1300" dirty="0">
                          <a:latin typeface="Noto Sans KR"/>
                          <a:ea typeface="Noto Sans KR"/>
                          <a:cs typeface="Noto Sans KR"/>
                          <a:sym typeface="Noto Sans KR"/>
                        </a:endParaRPr>
                      </a:p>
                    </a:txBody>
                    <a:tcPr marL="0" marR="0" marT="0" marB="0" anchor="ctr" horzOverflow="overflow">
                      <a:lnL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>
                        <a:solidFill>
                          <a:srgbClr val="DDDDDD"/>
                        </a:solidFill>
                      </a:lnR>
                      <a:lnT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rgbClr val="FFFFFF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5"/>
                    </a:ext>
                  </a:extLst>
                </a:tr>
                <a:tr h="381000">
                  <a:tc>
                    <a:txBody>
                      <a:bodyPr/>
                      <a:lstStyle/>
                      <a:p>
                        <a:pPr algn="ctr" defTabSz="914400"/>
                        <a:r>
                          <a:rPr sz="1500">
                            <a:latin typeface="Noto Sans KR"/>
                            <a:ea typeface="Noto Sans KR"/>
                            <a:cs typeface="Noto Sans KR"/>
                            <a:sym typeface="Noto Sans KR"/>
                          </a:rPr>
                          <a:t>기획서 기본틀 완성</a:t>
                        </a:r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/>
                        <a:r>
                          <a:rPr sz="1500">
                            <a:latin typeface="Noto Sans KR"/>
                            <a:ea typeface="Noto Sans KR"/>
                            <a:cs typeface="Noto Sans KR"/>
                            <a:sym typeface="Noto Sans KR"/>
                          </a:rPr>
                          <a:t>공동</a:t>
                        </a:r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>
                        <a:solidFill>
                          <a:srgbClr val="DDDDDD"/>
                        </a:solidFill>
                      </a:lnR>
                      <a:lnT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>
                        <a:solidFill>
                          <a:srgbClr val="DDDDDD"/>
                        </a:solidFill>
                      </a:lnR>
                      <a:lnT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>
                        <a:solidFill>
                          <a:srgbClr val="DDDDDD"/>
                        </a:solidFill>
                      </a:lnR>
                      <a:lnT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>
                        <a:solidFill>
                          <a:srgbClr val="DDDDDD"/>
                        </a:solidFill>
                      </a:lnR>
                      <a:lnT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>
                        <a:solidFill>
                          <a:srgbClr val="DDDDDD"/>
                        </a:solidFill>
                      </a:lnR>
                      <a:lnT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r>
                          <a:rPr lang="en-US" dirty="0"/>
                          <a:t>1</a:t>
                        </a:r>
                        <a:endParaRPr dirty="0"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/>
                        <a:r>
                          <a:rPr lang="en-US" sz="1300" dirty="0">
                            <a:latin typeface="Noto Sans KR"/>
                            <a:ea typeface="Noto Sans KR"/>
                            <a:cs typeface="Noto Sans KR"/>
                            <a:sym typeface="Noto Sans KR"/>
                          </a:rPr>
                          <a:t>1</a:t>
                        </a:r>
                        <a:endParaRPr sz="1300" dirty="0">
                          <a:latin typeface="Noto Sans KR"/>
                          <a:ea typeface="Noto Sans KR"/>
                          <a:cs typeface="Noto Sans KR"/>
                          <a:sym typeface="Noto Sans KR"/>
                        </a:endParaRPr>
                      </a:p>
                    </a:txBody>
                    <a:tcPr marL="0" marR="0" marT="0" marB="0" anchor="ctr" horzOverflow="overflow">
                      <a:lnL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>
                        <a:solidFill>
                          <a:srgbClr val="DDDDDD"/>
                        </a:solidFill>
                      </a:lnR>
                      <a:lnT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/>
                        <a:r>
                          <a: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rPr>
                          <a:t>1</a:t>
                        </a:r>
                      </a:p>
                    </a:txBody>
                    <a:tcPr marL="0" marR="0" marT="0" marB="0" anchor="ctr" horzOverflow="overflow">
                      <a:lnL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>
                        <a:solidFill>
                          <a:srgbClr val="DDDDDD"/>
                        </a:solidFill>
                      </a:lnR>
                      <a:lnT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rgbClr val="FFFFFF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6"/>
                    </a:ext>
                  </a:extLst>
                </a:tr>
                <a:tr h="381000">
                  <a:tc>
                    <a:txBody>
                      <a:bodyPr/>
                      <a:lstStyle/>
                      <a:p>
                        <a:pPr algn="ctr" defTabSz="914400"/>
                        <a:r>
                          <a:rPr sz="1500">
                            <a:latin typeface="Noto Sans KR"/>
                            <a:ea typeface="Noto Sans KR"/>
                            <a:cs typeface="Noto Sans KR"/>
                            <a:sym typeface="Noto Sans KR"/>
                          </a:rPr>
                          <a:t>버그 수정</a:t>
                        </a:r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/>
                        <a:r>
                          <a:rPr sz="1500">
                            <a:latin typeface="Noto Sans KR"/>
                            <a:ea typeface="Noto Sans KR"/>
                            <a:cs typeface="Noto Sans KR"/>
                            <a:sym typeface="Noto Sans KR"/>
                          </a:rPr>
                          <a:t>공동</a:t>
                        </a:r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>
                        <a:solidFill>
                          <a:srgbClr val="DDDDDD"/>
                        </a:solidFill>
                      </a:lnR>
                      <a:lnT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>
                        <a:solidFill>
                          <a:srgbClr val="DDDDDD"/>
                        </a:solidFill>
                      </a:lnR>
                      <a:lnT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>
                        <a:solidFill>
                          <a:srgbClr val="DDDDDD"/>
                        </a:solidFill>
                      </a:lnR>
                      <a:lnT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>
                        <a:solidFill>
                          <a:srgbClr val="DDDDDD"/>
                        </a:solidFill>
                      </a:lnR>
                      <a:lnT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>
                        <a:solidFill>
                          <a:srgbClr val="DDDDDD"/>
                        </a:solidFill>
                      </a:lnR>
                      <a:lnT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r>
                          <a:rPr lang="en-US" dirty="0"/>
                          <a:t>2</a:t>
                        </a:r>
                        <a:endParaRPr dirty="0"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/>
                        <a:r>
                          <a:rPr lang="en-US" sz="1300" dirty="0">
                            <a:latin typeface="Noto Sans KR"/>
                            <a:ea typeface="Noto Sans KR"/>
                            <a:cs typeface="Noto Sans KR"/>
                            <a:sym typeface="Noto Sans KR"/>
                          </a:rPr>
                          <a:t>2</a:t>
                        </a:r>
                        <a:endParaRPr sz="1300" dirty="0">
                          <a:latin typeface="Noto Sans KR"/>
                          <a:ea typeface="Noto Sans KR"/>
                          <a:cs typeface="Noto Sans KR"/>
                          <a:sym typeface="Noto Sans KR"/>
                        </a:endParaRPr>
                      </a:p>
                    </a:txBody>
                    <a:tcPr marL="0" marR="0" marT="0" marB="0" anchor="ctr" horzOverflow="overflow">
                      <a:lnL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>
                        <a:solidFill>
                          <a:srgbClr val="DDDDDD"/>
                        </a:solidFill>
                      </a:lnR>
                      <a:lnT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/>
                        <a:r>
                          <a:rPr lang="en-US" sz="1300" dirty="0">
                            <a:latin typeface="Noto Sans KR"/>
                            <a:ea typeface="Noto Sans KR"/>
                            <a:cs typeface="Noto Sans KR"/>
                            <a:sym typeface="Noto Sans KR"/>
                          </a:rPr>
                          <a:t>2</a:t>
                        </a:r>
                        <a:endParaRPr sz="1300" dirty="0">
                          <a:latin typeface="Noto Sans KR"/>
                          <a:ea typeface="Noto Sans KR"/>
                          <a:cs typeface="Noto Sans KR"/>
                          <a:sym typeface="Noto Sans KR"/>
                        </a:endParaRPr>
                      </a:p>
                    </a:txBody>
                    <a:tcPr marL="0" marR="0" marT="0" marB="0" anchor="ctr" horzOverflow="overflow">
                      <a:lnL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>
                        <a:solidFill>
                          <a:srgbClr val="DDDDDD"/>
                        </a:solidFill>
                      </a:lnR>
                      <a:lnT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rgbClr val="FFFFFF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7"/>
                    </a:ext>
                  </a:extLst>
                </a:tr>
                <a:tr h="381000">
                  <a:tc>
                    <a:txBody>
                      <a:bodyPr/>
                      <a:lstStyle/>
                      <a:p>
                        <a:pPr algn="ctr" defTabSz="914400"/>
                        <a:r>
                          <a:rPr sz="1500">
                            <a:latin typeface="Noto Sans KR"/>
                            <a:ea typeface="Noto Sans KR"/>
                            <a:cs typeface="Noto Sans KR"/>
                            <a:sym typeface="Noto Sans KR"/>
                          </a:rPr>
                          <a:t>클래스 다이어그램 작성</a:t>
                        </a:r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/>
                        <a:r>
                          <a:rPr sz="1500">
                            <a:latin typeface="Noto Sans KR"/>
                            <a:ea typeface="Noto Sans KR"/>
                            <a:cs typeface="Noto Sans KR"/>
                            <a:sym typeface="Noto Sans KR"/>
                          </a:rPr>
                          <a:t>공동</a:t>
                        </a:r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>
                        <a:solidFill>
                          <a:srgbClr val="DDDDDD"/>
                        </a:solidFill>
                      </a:lnR>
                      <a:lnT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>
                        <a:solidFill>
                          <a:srgbClr val="DDDDDD"/>
                        </a:solidFill>
                      </a:lnR>
                      <a:lnT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>
                        <a:solidFill>
                          <a:srgbClr val="DDDDDD"/>
                        </a:solidFill>
                      </a:lnR>
                      <a:lnT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>
                        <a:solidFill>
                          <a:srgbClr val="DDDDDD"/>
                        </a:solidFill>
                      </a:lnR>
                      <a:lnT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>
                        <a:solidFill>
                          <a:srgbClr val="DDDDDD"/>
                        </a:solidFill>
                      </a:lnR>
                      <a:lnT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 dirty="0"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r>
                          <a:rPr lang="en-US" dirty="0"/>
                          <a:t>1</a:t>
                        </a:r>
                        <a:endParaRPr dirty="0"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/>
                        <a:r>
                          <a: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rPr>
                          <a:t>1</a:t>
                        </a:r>
                      </a:p>
                    </a:txBody>
                    <a:tcPr marL="0" marR="0" marT="0" marB="0" anchor="ctr" horzOverflow="overflow">
                      <a:lnL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>
                        <a:solidFill>
                          <a:srgbClr val="DDDDDD"/>
                        </a:solidFill>
                      </a:lnR>
                      <a:lnT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/>
                        <a:r>
                          <a: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rPr>
                          <a:t>1</a:t>
                        </a:r>
                      </a:p>
                    </a:txBody>
                    <a:tcPr marL="0" marR="0" marT="0" marB="0" anchor="ctr" horzOverflow="overflow">
                      <a:lnL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>
                        <a:solidFill>
                          <a:srgbClr val="DDDDDD"/>
                        </a:solidFill>
                      </a:lnR>
                      <a:lnT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rgbClr val="FFFFFF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8"/>
                    </a:ext>
                  </a:extLst>
                </a:tr>
                <a:tr h="381000">
                  <a:tc>
                    <a:txBody>
                      <a:bodyPr/>
                      <a:lstStyle/>
                      <a:p>
                        <a:pPr algn="ctr" defTabSz="914400"/>
                        <a:r>
                          <a:rPr sz="1500">
                            <a:latin typeface="Noto Sans KR"/>
                            <a:ea typeface="Noto Sans KR"/>
                            <a:cs typeface="Noto Sans KR"/>
                            <a:sym typeface="Noto Sans KR"/>
                          </a:rPr>
                          <a:t>전체 흐름도 작성</a:t>
                        </a:r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/>
                        <a:r>
                          <a:rPr sz="1500">
                            <a:latin typeface="Noto Sans KR"/>
                            <a:ea typeface="Noto Sans KR"/>
                            <a:cs typeface="Noto Sans KR"/>
                            <a:sym typeface="Noto Sans KR"/>
                          </a:rPr>
                          <a:t>공동</a:t>
                        </a:r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>
                        <a:solidFill>
                          <a:srgbClr val="DDDDDD"/>
                        </a:solidFill>
                      </a:lnR>
                      <a:lnT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>
                        <a:solidFill>
                          <a:srgbClr val="DDDDDD"/>
                        </a:solidFill>
                      </a:lnR>
                      <a:lnT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>
                        <a:solidFill>
                          <a:srgbClr val="DDDDDD"/>
                        </a:solidFill>
                      </a:lnR>
                      <a:lnT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>
                        <a:solidFill>
                          <a:srgbClr val="DDDDDD"/>
                        </a:solidFill>
                      </a:lnR>
                      <a:lnT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>
                        <a:solidFill>
                          <a:srgbClr val="DDDDDD"/>
                        </a:solidFill>
                      </a:lnR>
                      <a:lnT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r>
                          <a:rPr lang="en-US" dirty="0"/>
                          <a:t>1</a:t>
                        </a:r>
                        <a:endParaRPr dirty="0"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/>
                        <a:r>
                          <a: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rPr>
                          <a:t>1</a:t>
                        </a:r>
                      </a:p>
                    </a:txBody>
                    <a:tcPr marL="0" marR="0" marT="0" marB="0" anchor="ctr" horzOverflow="overflow">
                      <a:lnL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>
                        <a:solidFill>
                          <a:srgbClr val="DDDDDD"/>
                        </a:solidFill>
                      </a:lnR>
                      <a:lnT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/>
                        <a:r>
                          <a: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rPr>
                          <a:t>1</a:t>
                        </a:r>
                      </a:p>
                    </a:txBody>
                    <a:tcPr marL="0" marR="0" marT="0" marB="0" anchor="ctr" horzOverflow="overflow">
                      <a:lnL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>
                        <a:solidFill>
                          <a:srgbClr val="DDDDDD"/>
                        </a:solidFill>
                      </a:lnR>
                      <a:lnT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rgbClr val="FFFFFF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9"/>
                    </a:ext>
                  </a:extLst>
                </a:tr>
                <a:tr h="381000">
                  <a:tc>
                    <a:txBody>
                      <a:bodyPr/>
                      <a:lstStyle/>
                      <a:p>
                        <a:pPr algn="ctr" defTabSz="914400"/>
                        <a:r>
                          <a:rPr sz="1500">
                            <a:latin typeface="Noto Sans KR"/>
                            <a:ea typeface="Noto Sans KR"/>
                            <a:cs typeface="Noto Sans KR"/>
                            <a:sym typeface="Noto Sans KR"/>
                          </a:rPr>
                          <a:t>기능 구현 설명 작성</a:t>
                        </a:r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/>
                        <a:r>
                          <a:rPr sz="1500">
                            <a:latin typeface="Noto Sans KR"/>
                            <a:ea typeface="Noto Sans KR"/>
                            <a:cs typeface="Noto Sans KR"/>
                            <a:sym typeface="Noto Sans KR"/>
                          </a:rPr>
                          <a:t>공동</a:t>
                        </a:r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>
                        <a:solidFill>
                          <a:srgbClr val="DDDDDD"/>
                        </a:solidFill>
                      </a:lnR>
                      <a:lnT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>
                        <a:solidFill>
                          <a:srgbClr val="DDDDDD"/>
                        </a:solidFill>
                      </a:lnR>
                      <a:lnT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>
                        <a:solidFill>
                          <a:srgbClr val="DDDDDD"/>
                        </a:solidFill>
                      </a:lnR>
                      <a:lnT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>
                        <a:solidFill>
                          <a:srgbClr val="DDDDDD"/>
                        </a:solidFill>
                      </a:lnR>
                      <a:lnT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 dirty="0"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>
                        <a:solidFill>
                          <a:srgbClr val="DDDDDD"/>
                        </a:solidFill>
                      </a:lnR>
                      <a:lnT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r>
                          <a:rPr lang="en-US" dirty="0"/>
                          <a:t>1.5</a:t>
                        </a:r>
                        <a:endParaRPr dirty="0"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/>
                        <a:r>
                          <a:rPr lang="en-US" sz="1300" dirty="0">
                            <a:latin typeface="Noto Sans KR"/>
                            <a:ea typeface="Noto Sans KR"/>
                            <a:cs typeface="Noto Sans KR"/>
                            <a:sym typeface="Noto Sans KR"/>
                          </a:rPr>
                          <a:t>1.5</a:t>
                        </a:r>
                        <a:endParaRPr sz="1300" dirty="0">
                          <a:latin typeface="Noto Sans KR"/>
                          <a:ea typeface="Noto Sans KR"/>
                          <a:cs typeface="Noto Sans KR"/>
                          <a:sym typeface="Noto Sans KR"/>
                        </a:endParaRPr>
                      </a:p>
                    </a:txBody>
                    <a:tcPr marL="0" marR="0" marT="0" marB="0" anchor="ctr" horzOverflow="overflow">
                      <a:lnL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>
                        <a:solidFill>
                          <a:srgbClr val="DDDDDD"/>
                        </a:solidFill>
                      </a:lnR>
                      <a:lnT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/>
                        <a:r>
                          <a:rPr lang="en-US" sz="1300" dirty="0">
                            <a:latin typeface="Noto Sans KR"/>
                            <a:ea typeface="Noto Sans KR"/>
                            <a:cs typeface="Noto Sans KR"/>
                            <a:sym typeface="Noto Sans KR"/>
                          </a:rPr>
                          <a:t>2</a:t>
                        </a:r>
                        <a:endParaRPr sz="1300" dirty="0">
                          <a:latin typeface="Noto Sans KR"/>
                          <a:ea typeface="Noto Sans KR"/>
                          <a:cs typeface="Noto Sans KR"/>
                          <a:sym typeface="Noto Sans KR"/>
                        </a:endParaRPr>
                      </a:p>
                    </a:txBody>
                    <a:tcPr marL="0" marR="0" marT="0" marB="0" anchor="ctr" horzOverflow="overflow">
                      <a:lnL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>
                        <a:solidFill>
                          <a:srgbClr val="DDDDDD"/>
                        </a:solidFill>
                      </a:lnR>
                      <a:lnT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rgbClr val="FFFFFF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10"/>
                    </a:ext>
                  </a:extLst>
                </a:tr>
                <a:tr h="381000">
                  <a:tc>
                    <a:txBody>
                      <a:bodyPr/>
                      <a:lstStyle/>
                      <a:p>
                        <a:pPr algn="ctr" defTabSz="914400"/>
                        <a:r>
                          <a:rPr sz="1500">
                            <a:latin typeface="Noto Sans KR"/>
                            <a:ea typeface="Noto Sans KR"/>
                            <a:cs typeface="Noto Sans KR"/>
                            <a:sym typeface="Noto Sans KR"/>
                          </a:rPr>
                          <a:t>기술 소개서 작성</a:t>
                        </a:r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/>
                        <a:r>
                          <a:rPr sz="1500">
                            <a:latin typeface="Noto Sans KR"/>
                            <a:ea typeface="Noto Sans KR"/>
                            <a:cs typeface="Noto Sans KR"/>
                            <a:sym typeface="Noto Sans KR"/>
                          </a:rPr>
                          <a:t>공동</a:t>
                        </a:r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>
                        <a:solidFill>
                          <a:srgbClr val="DDDDDD"/>
                        </a:solidFill>
                      </a:lnR>
                      <a:lnT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>
                        <a:solidFill>
                          <a:srgbClr val="DDDDDD"/>
                        </a:solidFill>
                      </a:lnR>
                      <a:lnT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>
                        <a:solidFill>
                          <a:srgbClr val="DDDDDD"/>
                        </a:solidFill>
                      </a:lnR>
                      <a:lnT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>
                        <a:solidFill>
                          <a:srgbClr val="DDDDDD"/>
                        </a:solidFill>
                      </a:lnR>
                      <a:lnT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>
                        <a:solidFill>
                          <a:srgbClr val="DDDDDD"/>
                        </a:solidFill>
                      </a:lnR>
                      <a:lnT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r>
                          <a:rPr lang="en-US" dirty="0"/>
                          <a:t>3</a:t>
                        </a:r>
                        <a:endParaRPr dirty="0"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/>
                        <a:r>
                          <a:rPr lang="en-US" sz="1300" dirty="0">
                            <a:latin typeface="Noto Sans KR"/>
                            <a:ea typeface="Noto Sans KR"/>
                            <a:cs typeface="Noto Sans KR"/>
                            <a:sym typeface="Noto Sans KR"/>
                          </a:rPr>
                          <a:t>3</a:t>
                        </a:r>
                        <a:endParaRPr sz="1300" dirty="0">
                          <a:latin typeface="Noto Sans KR"/>
                          <a:ea typeface="Noto Sans KR"/>
                          <a:cs typeface="Noto Sans KR"/>
                          <a:sym typeface="Noto Sans KR"/>
                        </a:endParaRPr>
                      </a:p>
                    </a:txBody>
                    <a:tcPr marL="0" marR="0" marT="0" marB="0" anchor="ctr" horzOverflow="overflow">
                      <a:lnL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>
                        <a:solidFill>
                          <a:srgbClr val="DDDDDD"/>
                        </a:solidFill>
                      </a:lnR>
                      <a:lnT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/>
                        <a:r>
                          <a:rPr lang="en-US" sz="1300" dirty="0">
                            <a:latin typeface="Noto Sans KR"/>
                            <a:ea typeface="Noto Sans KR"/>
                            <a:cs typeface="Noto Sans KR"/>
                            <a:sym typeface="Noto Sans KR"/>
                          </a:rPr>
                          <a:t>3</a:t>
                        </a:r>
                        <a:endParaRPr sz="1300" dirty="0">
                          <a:latin typeface="Noto Sans KR"/>
                          <a:ea typeface="Noto Sans KR"/>
                          <a:cs typeface="Noto Sans KR"/>
                          <a:sym typeface="Noto Sans KR"/>
                        </a:endParaRPr>
                      </a:p>
                    </a:txBody>
                    <a:tcPr marL="0" marR="0" marT="0" marB="0" anchor="ctr" horzOverflow="overflow">
                      <a:lnL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>
                        <a:solidFill>
                          <a:srgbClr val="DDDDDD"/>
                        </a:solidFill>
                      </a:lnR>
                      <a:lnT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rgbClr val="FFFFFF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11"/>
                    </a:ext>
                  </a:extLst>
                </a:tr>
                <a:tr h="381000">
                  <a:tc>
                    <a:txBody>
                      <a:bodyPr/>
                      <a:lstStyle/>
                      <a:p>
                        <a:pPr algn="ctr" defTabSz="914400"/>
                        <a:r>
                          <a:rPr sz="1500">
                            <a:latin typeface="Noto Sans KR"/>
                            <a:ea typeface="Noto Sans KR"/>
                            <a:cs typeface="Noto Sans KR"/>
                            <a:sym typeface="Noto Sans KR"/>
                          </a:rPr>
                          <a:t>발표 준비</a:t>
                        </a:r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000000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/>
                        <a:r>
                          <a:rPr sz="1500">
                            <a:latin typeface="Noto Sans KR"/>
                            <a:ea typeface="Noto Sans KR"/>
                            <a:cs typeface="Noto Sans KR"/>
                            <a:sym typeface="Noto Sans KR"/>
                          </a:rPr>
                          <a:t>공동</a:t>
                        </a:r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000000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>
                        <a:solidFill>
                          <a:srgbClr val="DDDDDD"/>
                        </a:solidFill>
                      </a:lnR>
                      <a:lnT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rgbClr val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000000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000000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000000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000000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000000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>
                        <a:solidFill>
                          <a:srgbClr val="DDDDDD"/>
                        </a:solidFill>
                      </a:lnR>
                      <a:lnT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rgbClr val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000000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000000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000000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>
                        <a:solidFill>
                          <a:srgbClr val="DDDDDD"/>
                        </a:solidFill>
                      </a:lnR>
                      <a:lnT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rgbClr val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000000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>
                        <a:solidFill>
                          <a:srgbClr val="DDDDDD"/>
                        </a:solidFill>
                      </a:lnR>
                      <a:lnT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rgbClr val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000000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000000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>
                        <a:solidFill>
                          <a:srgbClr val="DDDDDD"/>
                        </a:solidFill>
                      </a:lnR>
                      <a:lnT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rgbClr val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000000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000000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000000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000000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000000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000000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000000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000000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000000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000000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r>
                          <a:rPr lang="en-US" dirty="0"/>
                          <a:t>2</a:t>
                        </a:r>
                        <a:endParaRPr dirty="0"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000000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/>
                        <a:r>
                          <a:rPr lang="en-US" sz="1300" dirty="0">
                            <a:latin typeface="Noto Sans KR"/>
                            <a:ea typeface="Noto Sans KR"/>
                            <a:cs typeface="Noto Sans KR"/>
                            <a:sym typeface="Noto Sans KR"/>
                          </a:rPr>
                          <a:t>2</a:t>
                        </a:r>
                        <a:endParaRPr sz="1300" dirty="0">
                          <a:latin typeface="Noto Sans KR"/>
                          <a:ea typeface="Noto Sans KR"/>
                          <a:cs typeface="Noto Sans KR"/>
                          <a:sym typeface="Noto Sans KR"/>
                        </a:endParaRPr>
                      </a:p>
                    </a:txBody>
                    <a:tcPr marL="0" marR="0" marT="0" marB="0" anchor="ctr" horzOverflow="overflow">
                      <a:lnL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>
                        <a:solidFill>
                          <a:srgbClr val="DDDDDD"/>
                        </a:solidFill>
                      </a:lnR>
                      <a:lnT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rgbClr val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/>
                        <a:r>
                          <a:rPr sz="1300" dirty="0">
                            <a:latin typeface="Noto Sans KR"/>
                            <a:ea typeface="Noto Sans KR"/>
                            <a:cs typeface="Noto Sans KR"/>
                            <a:sym typeface="Noto Sans KR"/>
                          </a:rPr>
                          <a:t>2</a:t>
                        </a:r>
                      </a:p>
                    </a:txBody>
                    <a:tcPr marL="0" marR="0" marT="0" marB="0" anchor="ctr" horzOverflow="overflow">
                      <a:lnL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>
                        <a:solidFill>
                          <a:srgbClr val="DDDDDD"/>
                        </a:solidFill>
                      </a:lnR>
                      <a:lnT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rgbClr val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rgbClr val="FFFFFF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12"/>
                    </a:ext>
                  </a:extLst>
                </a:tr>
                <a:tr h="381000">
                  <a:tc gridSpan="28">
                    <a:txBody>
                      <a:bodyPr/>
                      <a:lstStyle/>
                      <a:p>
                        <a:pPr algn="ctr" defTabSz="914400"/>
                        <a:r>
                          <a:rPr sz="1500" dirty="0" err="1">
                            <a:latin typeface="Noto Sans KR"/>
                            <a:ea typeface="Noto Sans KR"/>
                            <a:cs typeface="Noto Sans KR"/>
                            <a:sym typeface="Noto Sans KR"/>
                          </a:rPr>
                          <a:t>개발일수</a:t>
                        </a:r>
                        <a:r>
                          <a:rPr sz="1500" dirty="0">
                            <a:latin typeface="Noto Sans KR"/>
                            <a:ea typeface="Noto Sans KR"/>
                            <a:cs typeface="Noto Sans KR"/>
                            <a:sym typeface="Noto Sans KR"/>
                          </a:rPr>
                          <a:t> </a:t>
                        </a:r>
                        <a:r>
                          <a:rPr sz="1500" dirty="0" err="1">
                            <a:latin typeface="Noto Sans KR"/>
                            <a:ea typeface="Noto Sans KR"/>
                            <a:cs typeface="Noto Sans KR"/>
                            <a:sym typeface="Noto Sans KR"/>
                          </a:rPr>
                          <a:t>합계</a:t>
                        </a:r>
                        <a:endParaRPr sz="1500" dirty="0">
                          <a:latin typeface="Noto Sans KR"/>
                          <a:ea typeface="Noto Sans KR"/>
                          <a:cs typeface="Noto Sans KR"/>
                          <a:sym typeface="Noto Sans KR"/>
                        </a:endParaRPr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>
                        <a:solidFill>
                          <a:srgbClr val="000000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 hMerge="1">
                    <a:txBody>
                      <a:bodyPr/>
                      <a:lstStyle/>
                      <a:p>
                        <a:endParaRPr lang="ko-KR"/>
                      </a:p>
                    </a:txBody>
                    <a:tcPr/>
                  </a:tc>
                  <a:tc hMerge="1">
                    <a:txBody>
                      <a:bodyPr/>
                      <a:lstStyle/>
                      <a:p>
                        <a:endParaRPr lang="ko-KR"/>
                      </a:p>
                    </a:txBody>
                    <a:tcPr>
                      <a:lnL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T w="12700" cap="flat" cmpd="sng" algn="ctr">
                        <a:solidFill>
                          <a:srgbClr val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</a:tcPr>
                  </a:tc>
                  <a:tc hMerge="1">
                    <a:txBody>
                      <a:bodyPr/>
                      <a:lstStyle/>
                      <a:p>
                        <a:endParaRPr lang="ko-KR"/>
                      </a:p>
                    </a:txBody>
                    <a:tcPr/>
                  </a:tc>
                  <a:tc hMerge="1">
                    <a:txBody>
                      <a:bodyPr/>
                      <a:lstStyle/>
                      <a:p>
                        <a:endParaRPr lang="ko-KR"/>
                      </a:p>
                    </a:txBody>
                    <a:tcPr/>
                  </a:tc>
                  <a:tc hMerge="1">
                    <a:txBody>
                      <a:bodyPr/>
                      <a:lstStyle/>
                      <a:p>
                        <a:endParaRPr lang="ko-KR"/>
                      </a:p>
                    </a:txBody>
                    <a:tcPr/>
                  </a:tc>
                  <a:tc hMerge="1">
                    <a:txBody>
                      <a:bodyPr/>
                      <a:lstStyle/>
                      <a:p>
                        <a:endParaRPr lang="ko-KR"/>
                      </a:p>
                    </a:txBody>
                    <a:tcPr/>
                  </a:tc>
                  <a:tc hMerge="1">
                    <a:txBody>
                      <a:bodyPr/>
                      <a:lstStyle/>
                      <a:p>
                        <a:endParaRPr lang="ko-KR"/>
                      </a:p>
                    </a:txBody>
                    <a:tcPr/>
                  </a:tc>
                  <a:tc hMerge="1">
                    <a:txBody>
                      <a:bodyPr/>
                      <a:lstStyle/>
                      <a:p>
                        <a:endParaRPr lang="ko-KR"/>
                      </a:p>
                    </a:txBody>
                    <a:tcPr>
                      <a:lnL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T w="12700" cap="flat" cmpd="sng" algn="ctr">
                        <a:solidFill>
                          <a:srgbClr val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</a:tcPr>
                  </a:tc>
                  <a:tc hMerge="1">
                    <a:txBody>
                      <a:bodyPr/>
                      <a:lstStyle/>
                      <a:p>
                        <a:endParaRPr lang="ko-KR"/>
                      </a:p>
                    </a:txBody>
                    <a:tcPr/>
                  </a:tc>
                  <a:tc hMerge="1">
                    <a:txBody>
                      <a:bodyPr/>
                      <a:lstStyle/>
                      <a:p>
                        <a:endParaRPr lang="ko-KR"/>
                      </a:p>
                    </a:txBody>
                    <a:tcPr/>
                  </a:tc>
                  <a:tc hMerge="1">
                    <a:txBody>
                      <a:bodyPr/>
                      <a:lstStyle/>
                      <a:p>
                        <a:endParaRPr lang="ko-KR"/>
                      </a:p>
                    </a:txBody>
                    <a:tcPr/>
                  </a:tc>
                  <a:tc hMerge="1">
                    <a:txBody>
                      <a:bodyPr/>
                      <a:lstStyle/>
                      <a:p>
                        <a:endParaRPr lang="ko-KR"/>
                      </a:p>
                    </a:txBody>
                    <a:tcPr>
                      <a:lnL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T w="12700" cap="flat" cmpd="sng" algn="ctr">
                        <a:solidFill>
                          <a:srgbClr val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</a:tcPr>
                  </a:tc>
                  <a:tc hMerge="1">
                    <a:txBody>
                      <a:bodyPr/>
                      <a:lstStyle/>
                      <a:p>
                        <a:endParaRPr lang="ko-KR"/>
                      </a:p>
                    </a:txBody>
                    <a:tcPr/>
                  </a:tc>
                  <a:tc hMerge="1">
                    <a:txBody>
                      <a:bodyPr/>
                      <a:lstStyle/>
                      <a:p>
                        <a:endParaRPr lang="ko-KR"/>
                      </a:p>
                    </a:txBody>
                    <a:tcPr>
                      <a:lnL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T w="12700" cap="flat" cmpd="sng" algn="ctr">
                        <a:solidFill>
                          <a:srgbClr val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</a:tcPr>
                  </a:tc>
                  <a:tc hMerge="1">
                    <a:txBody>
                      <a:bodyPr/>
                      <a:lstStyle/>
                      <a:p>
                        <a:endParaRPr lang="ko-KR"/>
                      </a:p>
                    </a:txBody>
                    <a:tcPr/>
                  </a:tc>
                  <a:tc hMerge="1">
                    <a:txBody>
                      <a:bodyPr/>
                      <a:lstStyle/>
                      <a:p>
                        <a:endParaRPr lang="ko-KR"/>
                      </a:p>
                    </a:txBody>
                    <a:tcPr/>
                  </a:tc>
                  <a:tc hMerge="1">
                    <a:txBody>
                      <a:bodyPr/>
                      <a:lstStyle/>
                      <a:p>
                        <a:endParaRPr lang="ko-KR"/>
                      </a:p>
                    </a:txBody>
                    <a:tcPr>
                      <a:lnL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T w="12700" cap="flat" cmpd="sng" algn="ctr">
                        <a:solidFill>
                          <a:srgbClr val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</a:tcPr>
                  </a:tc>
                  <a:tc hMerge="1">
                    <a:txBody>
                      <a:bodyPr/>
                      <a:lstStyle/>
                      <a:p>
                        <a:endParaRPr lang="ko-KR"/>
                      </a:p>
                    </a:txBody>
                    <a:tcPr/>
                  </a:tc>
                  <a:tc hMerge="1">
                    <a:txBody>
                      <a:bodyPr/>
                      <a:lstStyle/>
                      <a:p>
                        <a:endParaRPr lang="ko-KR"/>
                      </a:p>
                    </a:txBody>
                    <a:tcPr/>
                  </a:tc>
                  <a:tc hMerge="1">
                    <a:txBody>
                      <a:bodyPr/>
                      <a:lstStyle/>
                      <a:p>
                        <a:endParaRPr lang="ko-KR"/>
                      </a:p>
                    </a:txBody>
                    <a:tcPr/>
                  </a:tc>
                  <a:tc hMerge="1">
                    <a:txBody>
                      <a:bodyPr/>
                      <a:lstStyle/>
                      <a:p>
                        <a:endParaRPr lang="ko-KR"/>
                      </a:p>
                    </a:txBody>
                    <a:tcPr/>
                  </a:tc>
                  <a:tc hMerge="1">
                    <a:txBody>
                      <a:bodyPr/>
                      <a:lstStyle/>
                      <a:p>
                        <a:endParaRPr lang="ko-KR"/>
                      </a:p>
                    </a:txBody>
                    <a:tcPr/>
                  </a:tc>
                  <a:tc hMerge="1">
                    <a:txBody>
                      <a:bodyPr/>
                      <a:lstStyle/>
                      <a:p>
                        <a:endParaRPr lang="ko-KR"/>
                      </a:p>
                    </a:txBody>
                    <a:tcPr/>
                  </a:tc>
                  <a:tc hMerge="1">
                    <a:txBody>
                      <a:bodyPr/>
                      <a:lstStyle/>
                      <a:p>
                        <a:endParaRPr lang="ko-KR"/>
                      </a:p>
                    </a:txBody>
                    <a:tcPr/>
                  </a:tc>
                  <a:tc hMerge="1">
                    <a:txBody>
                      <a:bodyPr/>
                      <a:lstStyle/>
                      <a:p>
                        <a:endParaRPr lang="ko-KR"/>
                      </a:p>
                    </a:txBody>
                    <a:tcPr/>
                  </a:tc>
                  <a:tc hMerge="1">
                    <a:txBody>
                      <a:bodyPr/>
                      <a:lstStyle/>
                      <a:p>
                        <a:endParaRPr lang="ko-KR"/>
                      </a:p>
                    </a:txBody>
                    <a:tcPr/>
                  </a:tc>
                  <a:tc hMerge="1">
                    <a:txBody>
                      <a:bodyPr/>
                      <a:lstStyle/>
                      <a:p>
                        <a:endParaRPr lang="ko-KR"/>
                      </a:p>
                    </a:txBody>
                    <a:tcPr/>
                  </a:tc>
                  <a:tc>
                    <a:txBody>
                      <a:bodyPr/>
                      <a:lstStyle/>
                      <a:p>
                        <a:pPr marL="0" marR="0" lvl="0" indent="0" algn="ctr" defTabSz="4572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lang="en-US" altLang="ko-KR" sz="1300" dirty="0">
                            <a:latin typeface="Noto Sans KR"/>
                            <a:ea typeface="Noto Sans KR"/>
                            <a:cs typeface="Noto Sans KR"/>
                            <a:sym typeface="Noto Sans KR"/>
                          </a:rPr>
                          <a:t>17.5</a:t>
                        </a:r>
                      </a:p>
                    </a:txBody>
                    <a:tcPr marL="0" marR="0" marT="0" marB="0" anchor="ctr" horzOverflow="overflow">
                      <a:lnL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>
                        <a:solidFill>
                          <a:srgbClr val="DDDDDD"/>
                        </a:solidFill>
                      </a:lnR>
                      <a:lnT w="12700" cap="flat" cmpd="sng" algn="ctr">
                        <a:solidFill>
                          <a:srgbClr val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/>
                        <a:r>
                          <a:rPr lang="en-US" sz="1300" dirty="0">
                            <a:latin typeface="Noto Sans KR"/>
                            <a:ea typeface="Noto Sans KR"/>
                            <a:cs typeface="Noto Sans KR"/>
                            <a:sym typeface="Noto Sans KR"/>
                          </a:rPr>
                          <a:t>18.5</a:t>
                        </a:r>
                        <a:endParaRPr sz="1300" dirty="0">
                          <a:latin typeface="Noto Sans KR"/>
                          <a:ea typeface="Noto Sans KR"/>
                          <a:cs typeface="Noto Sans KR"/>
                          <a:sym typeface="Noto Sans KR"/>
                        </a:endParaRPr>
                      </a:p>
                    </a:txBody>
                    <a:tcPr marL="0" marR="0" marT="0" marB="0" anchor="ctr" horzOverflow="overflow">
                      <a:lnL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>
                        <a:solidFill>
                          <a:srgbClr val="DDDDDD"/>
                        </a:solidFill>
                      </a:lnR>
                      <a:lnT w="12700" cap="flat" cmpd="sng" algn="ctr">
                        <a:solidFill>
                          <a:srgbClr val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/>
                        <a:r>
                          <a:rPr lang="en-US" sz="1300" dirty="0">
                            <a:latin typeface="Noto Sans KR"/>
                            <a:ea typeface="Noto Sans KR"/>
                            <a:cs typeface="Noto Sans KR"/>
                            <a:sym typeface="Noto Sans KR"/>
                          </a:rPr>
                          <a:t>20</a:t>
                        </a:r>
                        <a:endParaRPr sz="1300" dirty="0">
                          <a:latin typeface="Noto Sans KR"/>
                          <a:ea typeface="Noto Sans KR"/>
                          <a:cs typeface="Noto Sans KR"/>
                          <a:sym typeface="Noto Sans KR"/>
                        </a:endParaRPr>
                      </a:p>
                    </a:txBody>
                    <a:tcPr marL="0" marR="0" marT="0" marB="0" anchor="ctr" horzOverflow="overflow">
                      <a:lnL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>
                        <a:solidFill>
                          <a:srgbClr val="DDDDDD"/>
                        </a:solidFill>
                      </a:lnR>
                      <a:lnT w="12700" cap="flat" cmpd="sng" algn="ctr">
                        <a:solidFill>
                          <a:srgbClr val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13"/>
                    </a:ext>
                  </a:extLst>
                </a:tr>
              </a:tbl>
            </a:graphicData>
          </a:graphic>
        </p:graphicFrame>
        <p:sp>
          <p:nvSpPr>
            <p:cNvPr id="434" name="직사각형"/>
            <p:cNvSpPr/>
            <p:nvPr/>
          </p:nvSpPr>
          <p:spPr>
            <a:xfrm>
              <a:off x="2528145" y="880039"/>
              <a:ext cx="1163953" cy="141904"/>
            </a:xfrm>
            <a:prstGeom prst="rect">
              <a:avLst/>
            </a:prstGeom>
            <a:solidFill>
              <a:srgbClr val="47678D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35" name="직사각형"/>
            <p:cNvSpPr/>
            <p:nvPr/>
          </p:nvSpPr>
          <p:spPr>
            <a:xfrm>
              <a:off x="2528144" y="1241470"/>
              <a:ext cx="1163954" cy="126957"/>
            </a:xfrm>
            <a:prstGeom prst="rect">
              <a:avLst/>
            </a:prstGeom>
            <a:solidFill>
              <a:srgbClr val="47678D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36" name="직사각형"/>
            <p:cNvSpPr/>
            <p:nvPr/>
          </p:nvSpPr>
          <p:spPr>
            <a:xfrm>
              <a:off x="2528144" y="1607869"/>
              <a:ext cx="1163953" cy="123575"/>
            </a:xfrm>
            <a:prstGeom prst="rect">
              <a:avLst/>
            </a:prstGeom>
            <a:solidFill>
              <a:srgbClr val="47678D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37" name="직사각형"/>
            <p:cNvSpPr/>
            <p:nvPr/>
          </p:nvSpPr>
          <p:spPr>
            <a:xfrm>
              <a:off x="2528145" y="2014854"/>
              <a:ext cx="979276" cy="135225"/>
            </a:xfrm>
            <a:prstGeom prst="rect">
              <a:avLst/>
            </a:prstGeom>
            <a:solidFill>
              <a:srgbClr val="47678D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38" name="직사각형"/>
            <p:cNvSpPr/>
            <p:nvPr/>
          </p:nvSpPr>
          <p:spPr>
            <a:xfrm>
              <a:off x="2528145" y="2369606"/>
              <a:ext cx="928476" cy="135224"/>
            </a:xfrm>
            <a:prstGeom prst="rect">
              <a:avLst/>
            </a:prstGeom>
            <a:solidFill>
              <a:srgbClr val="47678D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39" name="직사각형"/>
            <p:cNvSpPr/>
            <p:nvPr/>
          </p:nvSpPr>
          <p:spPr>
            <a:xfrm>
              <a:off x="3508825" y="2014854"/>
              <a:ext cx="1693811" cy="135225"/>
            </a:xfrm>
            <a:prstGeom prst="rect">
              <a:avLst/>
            </a:prstGeom>
            <a:solidFill>
              <a:srgbClr val="47678D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40" name="직사각형"/>
            <p:cNvSpPr/>
            <p:nvPr/>
          </p:nvSpPr>
          <p:spPr>
            <a:xfrm>
              <a:off x="3456619" y="2788239"/>
              <a:ext cx="1731911" cy="135225"/>
            </a:xfrm>
            <a:prstGeom prst="rect">
              <a:avLst/>
            </a:prstGeom>
            <a:solidFill>
              <a:srgbClr val="47678D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41" name="직사각형"/>
            <p:cNvSpPr/>
            <p:nvPr/>
          </p:nvSpPr>
          <p:spPr>
            <a:xfrm>
              <a:off x="5192093" y="3179065"/>
              <a:ext cx="991414" cy="132821"/>
            </a:xfrm>
            <a:prstGeom prst="rect">
              <a:avLst/>
            </a:prstGeom>
            <a:solidFill>
              <a:srgbClr val="47678D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42" name="직사각형"/>
            <p:cNvSpPr/>
            <p:nvPr/>
          </p:nvSpPr>
          <p:spPr>
            <a:xfrm>
              <a:off x="5192093" y="3569890"/>
              <a:ext cx="991414" cy="132818"/>
            </a:xfrm>
            <a:prstGeom prst="rect">
              <a:avLst/>
            </a:prstGeom>
            <a:solidFill>
              <a:srgbClr val="47678D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43" name="직사각형"/>
            <p:cNvSpPr/>
            <p:nvPr/>
          </p:nvSpPr>
          <p:spPr>
            <a:xfrm>
              <a:off x="5182283" y="3960712"/>
              <a:ext cx="1544563" cy="132819"/>
            </a:xfrm>
            <a:prstGeom prst="rect">
              <a:avLst/>
            </a:prstGeom>
            <a:solidFill>
              <a:srgbClr val="47678D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45" name="직사각형"/>
            <p:cNvSpPr/>
            <p:nvPr/>
          </p:nvSpPr>
          <p:spPr>
            <a:xfrm>
              <a:off x="8555645" y="4700922"/>
              <a:ext cx="1717787" cy="135224"/>
            </a:xfrm>
            <a:prstGeom prst="rect">
              <a:avLst/>
            </a:prstGeom>
            <a:solidFill>
              <a:srgbClr val="47678D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46" name="직사각형"/>
            <p:cNvSpPr/>
            <p:nvPr/>
          </p:nvSpPr>
          <p:spPr>
            <a:xfrm>
              <a:off x="6726845" y="4333467"/>
              <a:ext cx="2610662" cy="135224"/>
            </a:xfrm>
            <a:prstGeom prst="rect">
              <a:avLst/>
            </a:prstGeom>
            <a:solidFill>
              <a:srgbClr val="47678D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sp>
        <p:nvSpPr>
          <p:cNvPr id="448" name="슬라이드 번호 개체 틀 1"/>
          <p:cNvSpPr txBox="1"/>
          <p:nvPr/>
        </p:nvSpPr>
        <p:spPr>
          <a:xfrm>
            <a:off x="11704951" y="6398020"/>
            <a:ext cx="208862" cy="345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 anchor="ctr">
            <a:spAutoFit/>
          </a:bodyPr>
          <a:lstStyle>
            <a:lvl1pPr algn="r">
              <a:defRPr sz="1400" b="1">
                <a:solidFill>
                  <a:srgbClr val="888888"/>
                </a:solidFill>
                <a:latin typeface="Noto Sans KR"/>
                <a:ea typeface="Noto Sans KR"/>
                <a:cs typeface="Noto Sans KR"/>
                <a:sym typeface="Noto Sans KR"/>
              </a:defRPr>
            </a:lvl1pPr>
          </a:lstStyle>
          <a:p>
            <a:r>
              <a:t>6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" name="image28.png" descr="image28.png"/>
          <p:cNvPicPr>
            <a:picLocks noChangeAspect="1"/>
          </p:cNvPicPr>
          <p:nvPr/>
        </p:nvPicPr>
        <p:blipFill>
          <a:blip r:embed="rId2"/>
          <a:srcRect t="16835" b="78103"/>
          <a:stretch>
            <a:fillRect/>
          </a:stretch>
        </p:blipFill>
        <p:spPr>
          <a:xfrm>
            <a:off x="-81582" y="-4929"/>
            <a:ext cx="12355098" cy="937924"/>
          </a:xfrm>
          <a:prstGeom prst="rect">
            <a:avLst/>
          </a:prstGeom>
          <a:ln w="12700">
            <a:miter lim="400000"/>
          </a:ln>
        </p:spPr>
      </p:pic>
      <p:sp>
        <p:nvSpPr>
          <p:cNvPr id="451" name="TextBox 2"/>
          <p:cNvSpPr txBox="1"/>
          <p:nvPr/>
        </p:nvSpPr>
        <p:spPr>
          <a:xfrm>
            <a:off x="321303" y="164257"/>
            <a:ext cx="2970781" cy="599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defTabSz="914400">
              <a:defRPr sz="3600">
                <a:latin typeface="NanumSquare_ac Bold"/>
                <a:ea typeface="NanumSquare_ac Bold"/>
                <a:cs typeface="NanumSquare_ac Bold"/>
                <a:sym typeface="NanumSquare_ac Bold"/>
              </a:defRPr>
            </a:lvl1pPr>
          </a:lstStyle>
          <a:p>
            <a:r>
              <a:t>요구사항 정의서</a:t>
            </a:r>
          </a:p>
        </p:txBody>
      </p:sp>
      <p:graphicFrame>
        <p:nvGraphicFramePr>
          <p:cNvPr id="452" name="표 7"/>
          <p:cNvGraphicFramePr/>
          <p:nvPr>
            <p:extLst>
              <p:ext uri="{D42A27DB-BD31-4B8C-83A1-F6EECF244321}">
                <p14:modId xmlns:p14="http://schemas.microsoft.com/office/powerpoint/2010/main" val="1553783137"/>
              </p:ext>
            </p:extLst>
          </p:nvPr>
        </p:nvGraphicFramePr>
        <p:xfrm>
          <a:off x="858837" y="1175673"/>
          <a:ext cx="10474324" cy="5369490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9109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004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467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5396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16210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15410">
                <a:tc>
                  <a:txBody>
                    <a:bodyPr/>
                    <a:lstStyle/>
                    <a:p>
                      <a:pPr algn="ctr"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solidFill>
                            <a:srgbClr val="FFFFFF"/>
                          </a:solidFill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요구사항 ID</a:t>
                      </a:r>
                    </a:p>
                  </a:txBody>
                  <a:tcPr marL="45720" marR="45720" anchor="ctr" horzOverflow="overflow">
                    <a:solidFill>
                      <a:schemeClr val="accent1">
                        <a:satOff val="-19091"/>
                        <a:lumOff val="-1192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dirty="0" err="1">
                          <a:solidFill>
                            <a:srgbClr val="FFFFFF"/>
                          </a:solidFill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요구사항명</a:t>
                      </a:r>
                      <a:endParaRPr sz="1200" dirty="0">
                        <a:solidFill>
                          <a:srgbClr val="FFFFFF"/>
                        </a:solidFill>
                        <a:latin typeface="NanumSquareRound Regular"/>
                        <a:ea typeface="NanumSquareRound Regular"/>
                        <a:cs typeface="NanumSquareRound Regular"/>
                        <a:sym typeface="NanumSquareRound Regular"/>
                      </a:endParaRPr>
                    </a:p>
                  </a:txBody>
                  <a:tcPr marL="45720" marR="45720" anchor="ctr" horzOverflow="overflow">
                    <a:solidFill>
                      <a:schemeClr val="accent1">
                        <a:satOff val="-19091"/>
                        <a:lumOff val="-1192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solidFill>
                            <a:srgbClr val="FFFFFF"/>
                          </a:solidFill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요구사항 상세내용</a:t>
                      </a:r>
                    </a:p>
                  </a:txBody>
                  <a:tcPr marL="45720" marR="45720" anchor="ctr" horzOverflow="overflow">
                    <a:solidFill>
                      <a:schemeClr val="accent1">
                        <a:satOff val="-19091"/>
                        <a:lumOff val="-1192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solidFill>
                            <a:srgbClr val="FFFFFF"/>
                          </a:solidFill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수용여부</a:t>
                      </a:r>
                    </a:p>
                  </a:txBody>
                  <a:tcPr marL="45720" marR="45720" anchor="ctr" horzOverflow="overflow">
                    <a:solidFill>
                      <a:schemeClr val="accent1">
                        <a:satOff val="-19091"/>
                        <a:lumOff val="-1192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solidFill>
                            <a:srgbClr val="FFFFFF"/>
                          </a:solidFill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수용/미수용 내역</a:t>
                      </a:r>
                    </a:p>
                  </a:txBody>
                  <a:tcPr marL="45720" marR="45720" anchor="ctr" horzOverflow="overflow">
                    <a:solidFill>
                      <a:schemeClr val="accent1">
                        <a:satOff val="-19091"/>
                        <a:lumOff val="-11921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84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900" dirty="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KP</a:t>
                      </a:r>
                      <a:r>
                        <a:rPr lang="en-US" sz="900" dirty="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S</a:t>
                      </a:r>
                      <a:r>
                        <a:rPr sz="900" dirty="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_001</a:t>
                      </a:r>
                    </a:p>
                  </a:txBody>
                  <a:tcPr marL="45720" marR="45720" anchor="ctr" horzOverflow="overflow">
                    <a:lnR w="12700">
                      <a:solidFill>
                        <a:srgbClr val="C6C8C8"/>
                      </a:solidFill>
                    </a:lnR>
                    <a:lnB w="12700">
                      <a:solidFill>
                        <a:srgbClr val="C6C8C8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lang="ko-KR" altLang="en-US" sz="900" dirty="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메인 화면 접속시간</a:t>
                      </a:r>
                      <a:endParaRPr sz="900" dirty="0">
                        <a:latin typeface="NanumSquareRound Regular"/>
                        <a:ea typeface="NanumSquareRound Regular"/>
                        <a:cs typeface="NanumSquareRound Regular"/>
                        <a:sym typeface="NanumSquareRound Regular"/>
                      </a:endParaRPr>
                    </a:p>
                  </a:txBody>
                  <a:tcPr marL="45720" marR="45720" anchor="ctr" horzOverflow="overflow">
                    <a:lnL w="12700">
                      <a:solidFill>
                        <a:srgbClr val="C6C8C8"/>
                      </a:solidFill>
                    </a:lnL>
                    <a:lnR w="12700">
                      <a:solidFill>
                        <a:srgbClr val="C6C8C8"/>
                      </a:solidFill>
                    </a:lnR>
                    <a:lnB w="12700">
                      <a:solidFill>
                        <a:srgbClr val="C6C8C8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lang="ko-KR" altLang="en-US" sz="900" dirty="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메인 화면에 접속 시간을 표시해준다</a:t>
                      </a:r>
                      <a:endParaRPr sz="900" dirty="0">
                        <a:latin typeface="NanumSquareRound Regular"/>
                        <a:ea typeface="NanumSquareRound Regular"/>
                        <a:cs typeface="NanumSquareRound Regular"/>
                        <a:sym typeface="NanumSquareRound Regular"/>
                      </a:endParaRPr>
                    </a:p>
                  </a:txBody>
                  <a:tcPr marL="45720" marR="45720" anchor="ctr" horzOverflow="overflow">
                    <a:lnL w="12700">
                      <a:solidFill>
                        <a:srgbClr val="C6C8C8"/>
                      </a:solidFill>
                    </a:lnL>
                    <a:lnR w="12700">
                      <a:solidFill>
                        <a:srgbClr val="C6C8C8"/>
                      </a:solidFill>
                    </a:lnR>
                    <a:lnB w="12700">
                      <a:solidFill>
                        <a:srgbClr val="C6C8C8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90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O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C6C8C8"/>
                      </a:solidFill>
                    </a:lnL>
                    <a:lnR w="12700">
                      <a:solidFill>
                        <a:srgbClr val="C6C8C8"/>
                      </a:solidFill>
                    </a:lnR>
                    <a:lnB w="12700">
                      <a:solidFill>
                        <a:srgbClr val="C6C8C8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90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수용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C6C8C8"/>
                      </a:solidFill>
                    </a:lnL>
                    <a:lnB w="12700">
                      <a:solidFill>
                        <a:srgbClr val="C6C8C8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84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900" dirty="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KP</a:t>
                      </a:r>
                      <a:r>
                        <a:rPr lang="en-US" sz="900" dirty="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S</a:t>
                      </a:r>
                      <a:r>
                        <a:rPr sz="900" dirty="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_002</a:t>
                      </a:r>
                    </a:p>
                  </a:txBody>
                  <a:tcPr marL="45720" marR="45720" anchor="ctr" horzOverflow="overflow">
                    <a:lnR w="12700">
                      <a:solidFill>
                        <a:srgbClr val="C6C8C8"/>
                      </a:solidFill>
                    </a:lnR>
                    <a:lnT w="12700">
                      <a:solidFill>
                        <a:srgbClr val="C6C8C8"/>
                      </a:solidFill>
                    </a:lnT>
                    <a:lnB w="12700">
                      <a:solidFill>
                        <a:srgbClr val="C6C8C8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90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defRPr>
                      </a:pPr>
                      <a:r>
                        <a:rPr lang="ko-KR" altLang="en-US" dirty="0"/>
                        <a:t>메인 화면 상품 추가</a:t>
                      </a:r>
                      <a:endParaRPr dirty="0"/>
                    </a:p>
                  </a:txBody>
                  <a:tcPr marL="45720" marR="45720" anchor="ctr" horzOverflow="overflow">
                    <a:lnL w="12700">
                      <a:solidFill>
                        <a:srgbClr val="C6C8C8"/>
                      </a:solidFill>
                    </a:lnL>
                    <a:lnR w="12700">
                      <a:solidFill>
                        <a:srgbClr val="C6C8C8"/>
                      </a:solidFill>
                    </a:lnR>
                    <a:lnT w="12700">
                      <a:solidFill>
                        <a:srgbClr val="C6C8C8"/>
                      </a:solidFill>
                    </a:lnT>
                    <a:lnB w="12700">
                      <a:solidFill>
                        <a:srgbClr val="C6C8C8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lang="ko-KR" altLang="en-US" sz="900" dirty="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메인 화면에 상품들을 추가한다</a:t>
                      </a:r>
                      <a:endParaRPr sz="900" dirty="0">
                        <a:latin typeface="NanumSquareRound Regular"/>
                        <a:ea typeface="NanumSquareRound Regular"/>
                        <a:cs typeface="NanumSquareRound Regular"/>
                        <a:sym typeface="NanumSquareRound Regular"/>
                      </a:endParaRPr>
                    </a:p>
                  </a:txBody>
                  <a:tcPr marL="45720" marR="45720" anchor="ctr" horzOverflow="overflow">
                    <a:lnL w="12700">
                      <a:solidFill>
                        <a:srgbClr val="C6C8C8"/>
                      </a:solidFill>
                    </a:lnL>
                    <a:lnR w="12700">
                      <a:solidFill>
                        <a:srgbClr val="C6C8C8"/>
                      </a:solidFill>
                    </a:lnR>
                    <a:lnT w="12700">
                      <a:solidFill>
                        <a:srgbClr val="C6C8C8"/>
                      </a:solidFill>
                    </a:lnT>
                    <a:lnB w="12700">
                      <a:solidFill>
                        <a:srgbClr val="C6C8C8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90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O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C6C8C8"/>
                      </a:solidFill>
                    </a:lnL>
                    <a:lnR w="12700">
                      <a:solidFill>
                        <a:srgbClr val="C6C8C8"/>
                      </a:solidFill>
                    </a:lnR>
                    <a:lnT w="12700">
                      <a:solidFill>
                        <a:srgbClr val="C6C8C8"/>
                      </a:solidFill>
                    </a:lnT>
                    <a:lnB w="12700">
                      <a:solidFill>
                        <a:srgbClr val="C6C8C8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90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수용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C6C8C8"/>
                      </a:solidFill>
                    </a:lnL>
                    <a:lnT w="12700">
                      <a:solidFill>
                        <a:srgbClr val="C6C8C8"/>
                      </a:solidFill>
                    </a:lnT>
                    <a:lnB w="12700">
                      <a:solidFill>
                        <a:srgbClr val="C6C8C8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284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900" dirty="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KP</a:t>
                      </a:r>
                      <a:r>
                        <a:rPr lang="en-US" sz="900" dirty="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S</a:t>
                      </a:r>
                      <a:r>
                        <a:rPr sz="900" dirty="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_003</a:t>
                      </a:r>
                    </a:p>
                  </a:txBody>
                  <a:tcPr marL="45720" marR="45720" anchor="ctr" horzOverflow="overflow">
                    <a:lnR w="12700">
                      <a:solidFill>
                        <a:srgbClr val="C6C8C8"/>
                      </a:solidFill>
                    </a:lnR>
                    <a:lnT w="12700">
                      <a:solidFill>
                        <a:srgbClr val="C6C8C8"/>
                      </a:solidFill>
                    </a:lnT>
                    <a:lnB w="12700">
                      <a:solidFill>
                        <a:srgbClr val="C6C8C8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lang="ko-KR" altLang="en-US" sz="900" dirty="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진행중인 이벤트</a:t>
                      </a:r>
                      <a:endParaRPr sz="900" dirty="0">
                        <a:latin typeface="NanumSquareRound Regular"/>
                        <a:ea typeface="NanumSquareRound Regular"/>
                        <a:cs typeface="NanumSquareRound Regular"/>
                        <a:sym typeface="NanumSquareRound Regular"/>
                      </a:endParaRPr>
                    </a:p>
                  </a:txBody>
                  <a:tcPr marL="45720" marR="45720" anchor="ctr" horzOverflow="overflow">
                    <a:lnL w="12700">
                      <a:solidFill>
                        <a:srgbClr val="C6C8C8"/>
                      </a:solidFill>
                    </a:lnL>
                    <a:lnR w="12700">
                      <a:solidFill>
                        <a:srgbClr val="C6C8C8"/>
                      </a:solidFill>
                    </a:lnR>
                    <a:lnT w="12700">
                      <a:solidFill>
                        <a:srgbClr val="C6C8C8"/>
                      </a:solidFill>
                    </a:lnT>
                    <a:lnB w="12700">
                      <a:solidFill>
                        <a:srgbClr val="C6C8C8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lang="ko-KR" altLang="en-US" sz="900" dirty="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각종 할인이나 포인트 등 이벤트에 대해 알려주는 페이지를 추가한다</a:t>
                      </a:r>
                      <a:endParaRPr sz="900" dirty="0">
                        <a:latin typeface="NanumSquareRound Regular"/>
                        <a:ea typeface="NanumSquareRound Regular"/>
                        <a:cs typeface="NanumSquareRound Regular"/>
                        <a:sym typeface="NanumSquareRound Regular"/>
                      </a:endParaRPr>
                    </a:p>
                  </a:txBody>
                  <a:tcPr marL="45720" marR="45720" anchor="ctr" horzOverflow="overflow">
                    <a:lnL w="12700">
                      <a:solidFill>
                        <a:srgbClr val="C6C8C8"/>
                      </a:solidFill>
                    </a:lnL>
                    <a:lnR w="12700">
                      <a:solidFill>
                        <a:srgbClr val="C6C8C8"/>
                      </a:solidFill>
                    </a:lnR>
                    <a:lnT w="12700">
                      <a:solidFill>
                        <a:srgbClr val="C6C8C8"/>
                      </a:solidFill>
                    </a:lnT>
                    <a:lnB w="12700">
                      <a:solidFill>
                        <a:srgbClr val="C6C8C8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900" dirty="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O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C6C8C8"/>
                      </a:solidFill>
                    </a:lnL>
                    <a:lnR w="12700">
                      <a:solidFill>
                        <a:srgbClr val="C6C8C8"/>
                      </a:solidFill>
                    </a:lnR>
                    <a:lnT w="12700">
                      <a:solidFill>
                        <a:srgbClr val="C6C8C8"/>
                      </a:solidFill>
                    </a:lnT>
                    <a:lnB w="12700">
                      <a:solidFill>
                        <a:srgbClr val="C6C8C8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90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수용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C6C8C8"/>
                      </a:solidFill>
                    </a:lnL>
                    <a:lnT w="12700">
                      <a:solidFill>
                        <a:srgbClr val="C6C8C8"/>
                      </a:solidFill>
                    </a:lnT>
                    <a:lnB w="12700">
                      <a:solidFill>
                        <a:srgbClr val="C6C8C8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284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900" dirty="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KP</a:t>
                      </a:r>
                      <a:r>
                        <a:rPr lang="en-US" sz="900" dirty="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S</a:t>
                      </a:r>
                      <a:r>
                        <a:rPr sz="900" dirty="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_004</a:t>
                      </a:r>
                    </a:p>
                  </a:txBody>
                  <a:tcPr marL="45720" marR="45720" anchor="ctr" horzOverflow="overflow">
                    <a:lnR w="12700">
                      <a:solidFill>
                        <a:srgbClr val="C6C8C8"/>
                      </a:solidFill>
                    </a:lnR>
                    <a:lnT w="12700">
                      <a:solidFill>
                        <a:srgbClr val="C6C8C8"/>
                      </a:solidFill>
                    </a:lnT>
                    <a:lnB w="12700">
                      <a:solidFill>
                        <a:srgbClr val="C6C8C8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lang="ko-KR" altLang="en-US" sz="900" dirty="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쿠폰 </a:t>
                      </a:r>
                      <a:r>
                        <a:rPr lang="en-US" altLang="ko-KR" sz="900" dirty="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&amp; </a:t>
                      </a:r>
                      <a:r>
                        <a:rPr lang="ko-KR" altLang="en-US" sz="900" dirty="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혜택</a:t>
                      </a:r>
                      <a:endParaRPr sz="900" dirty="0">
                        <a:latin typeface="NanumSquareRound Regular"/>
                        <a:ea typeface="NanumSquareRound Regular"/>
                        <a:cs typeface="NanumSquareRound Regular"/>
                        <a:sym typeface="NanumSquareRound Regular"/>
                      </a:endParaRPr>
                    </a:p>
                  </a:txBody>
                  <a:tcPr marL="45720" marR="45720" anchor="ctr" horzOverflow="overflow">
                    <a:lnL w="12700">
                      <a:solidFill>
                        <a:srgbClr val="C6C8C8"/>
                      </a:solidFill>
                    </a:lnL>
                    <a:lnR w="12700">
                      <a:solidFill>
                        <a:srgbClr val="C6C8C8"/>
                      </a:solidFill>
                    </a:lnR>
                    <a:lnT w="12700">
                      <a:solidFill>
                        <a:srgbClr val="C6C8C8"/>
                      </a:solidFill>
                    </a:lnT>
                    <a:lnB w="12700">
                      <a:solidFill>
                        <a:srgbClr val="C6C8C8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lang="ko-KR" altLang="en-US" sz="900" dirty="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할인에 사용할 수 있는 쿠폰과 혜택을 알려주는 페이지를 추가한다</a:t>
                      </a:r>
                      <a:endParaRPr sz="900" dirty="0">
                        <a:latin typeface="NanumSquareRound Regular"/>
                        <a:ea typeface="NanumSquareRound Regular"/>
                        <a:cs typeface="NanumSquareRound Regular"/>
                        <a:sym typeface="NanumSquareRound Regular"/>
                      </a:endParaRPr>
                    </a:p>
                  </a:txBody>
                  <a:tcPr marL="45720" marR="45720" anchor="ctr" horzOverflow="overflow">
                    <a:lnL w="12700">
                      <a:solidFill>
                        <a:srgbClr val="C6C8C8"/>
                      </a:solidFill>
                    </a:lnL>
                    <a:lnR w="12700">
                      <a:solidFill>
                        <a:srgbClr val="C6C8C8"/>
                      </a:solidFill>
                    </a:lnR>
                    <a:lnT w="12700">
                      <a:solidFill>
                        <a:srgbClr val="C6C8C8"/>
                      </a:solidFill>
                    </a:lnT>
                    <a:lnB w="12700">
                      <a:solidFill>
                        <a:srgbClr val="C6C8C8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900" dirty="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O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C6C8C8"/>
                      </a:solidFill>
                    </a:lnL>
                    <a:lnR w="12700">
                      <a:solidFill>
                        <a:srgbClr val="C6C8C8"/>
                      </a:solidFill>
                    </a:lnR>
                    <a:lnT w="12700">
                      <a:solidFill>
                        <a:srgbClr val="C6C8C8"/>
                      </a:solidFill>
                    </a:lnT>
                    <a:lnB w="12700">
                      <a:solidFill>
                        <a:srgbClr val="C6C8C8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90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수용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C6C8C8"/>
                      </a:solidFill>
                    </a:lnL>
                    <a:lnT w="12700">
                      <a:solidFill>
                        <a:srgbClr val="C6C8C8"/>
                      </a:solidFill>
                    </a:lnT>
                    <a:lnB w="12700">
                      <a:solidFill>
                        <a:srgbClr val="C6C8C8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284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900" dirty="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KP</a:t>
                      </a:r>
                      <a:r>
                        <a:rPr lang="en-US" sz="900" dirty="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S</a:t>
                      </a:r>
                      <a:r>
                        <a:rPr sz="900" dirty="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_005</a:t>
                      </a:r>
                    </a:p>
                  </a:txBody>
                  <a:tcPr marL="45720" marR="45720" anchor="ctr" horzOverflow="overflow">
                    <a:lnR w="12700">
                      <a:solidFill>
                        <a:srgbClr val="C6C8C8"/>
                      </a:solidFill>
                    </a:lnR>
                    <a:lnT w="12700">
                      <a:solidFill>
                        <a:srgbClr val="C6C8C8"/>
                      </a:solidFill>
                    </a:lnT>
                    <a:lnB w="12700">
                      <a:solidFill>
                        <a:srgbClr val="C6C8C8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800"/>
                      </a:pPr>
                      <a:r>
                        <a:rPr lang="ko-KR" altLang="en-US" sz="900" dirty="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회원가입 기능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C6C8C8"/>
                      </a:solidFill>
                    </a:lnL>
                    <a:lnR w="12700">
                      <a:solidFill>
                        <a:srgbClr val="C6C8C8"/>
                      </a:solidFill>
                    </a:lnR>
                    <a:lnT w="12700">
                      <a:solidFill>
                        <a:srgbClr val="C6C8C8"/>
                      </a:solidFill>
                    </a:lnT>
                    <a:lnB w="12700">
                      <a:solidFill>
                        <a:srgbClr val="C6C8C8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lang="ko-KR" altLang="en-US" sz="900" dirty="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회원가입 할 수 있는 기능을 추가한다</a:t>
                      </a:r>
                      <a:endParaRPr sz="900" dirty="0">
                        <a:latin typeface="NanumSquareRound Regular"/>
                        <a:ea typeface="NanumSquareRound Regular"/>
                        <a:cs typeface="NanumSquareRound Regular"/>
                        <a:sym typeface="NanumSquareRound Regular"/>
                      </a:endParaRPr>
                    </a:p>
                  </a:txBody>
                  <a:tcPr marL="45720" marR="45720" anchor="ctr" horzOverflow="overflow">
                    <a:lnL w="12700">
                      <a:solidFill>
                        <a:srgbClr val="C6C8C8"/>
                      </a:solidFill>
                    </a:lnL>
                    <a:lnR w="12700">
                      <a:solidFill>
                        <a:srgbClr val="C6C8C8"/>
                      </a:solidFill>
                    </a:lnR>
                    <a:lnT w="12700">
                      <a:solidFill>
                        <a:srgbClr val="C6C8C8"/>
                      </a:solidFill>
                    </a:lnT>
                    <a:lnB w="12700">
                      <a:solidFill>
                        <a:srgbClr val="C6C8C8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90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O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C6C8C8"/>
                      </a:solidFill>
                    </a:lnL>
                    <a:lnR w="12700">
                      <a:solidFill>
                        <a:srgbClr val="C6C8C8"/>
                      </a:solidFill>
                    </a:lnR>
                    <a:lnT w="12700">
                      <a:solidFill>
                        <a:srgbClr val="C6C8C8"/>
                      </a:solidFill>
                    </a:lnT>
                    <a:lnB w="12700">
                      <a:solidFill>
                        <a:srgbClr val="C6C8C8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90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수용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C6C8C8"/>
                      </a:solidFill>
                    </a:lnL>
                    <a:lnT w="12700">
                      <a:solidFill>
                        <a:srgbClr val="C6C8C8"/>
                      </a:solidFill>
                    </a:lnT>
                    <a:lnB w="12700">
                      <a:solidFill>
                        <a:srgbClr val="C6C8C8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284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900" dirty="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KP</a:t>
                      </a:r>
                      <a:r>
                        <a:rPr lang="en-US" sz="900" dirty="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S</a:t>
                      </a:r>
                      <a:r>
                        <a:rPr sz="900" dirty="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_006</a:t>
                      </a:r>
                    </a:p>
                  </a:txBody>
                  <a:tcPr marL="45720" marR="45720" anchor="ctr" horzOverflow="overflow">
                    <a:lnR w="12700">
                      <a:solidFill>
                        <a:srgbClr val="C6C8C8"/>
                      </a:solidFill>
                    </a:lnR>
                    <a:lnT w="12700">
                      <a:solidFill>
                        <a:srgbClr val="C6C8C8"/>
                      </a:solidFill>
                    </a:lnT>
                    <a:lnB w="12700">
                      <a:solidFill>
                        <a:srgbClr val="C6C8C8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lang="ko-KR" altLang="en-US" sz="900" dirty="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로그인 기능</a:t>
                      </a:r>
                      <a:endParaRPr sz="900" dirty="0">
                        <a:latin typeface="NanumSquareRound Regular"/>
                        <a:ea typeface="NanumSquareRound Regular"/>
                        <a:cs typeface="NanumSquareRound Regular"/>
                        <a:sym typeface="NanumSquareRound Regular"/>
                      </a:endParaRPr>
                    </a:p>
                  </a:txBody>
                  <a:tcPr marL="45720" marR="45720" anchor="ctr" horzOverflow="overflow">
                    <a:lnL w="12700">
                      <a:solidFill>
                        <a:srgbClr val="C6C8C8"/>
                      </a:solidFill>
                    </a:lnL>
                    <a:lnR w="12700">
                      <a:solidFill>
                        <a:srgbClr val="C6C8C8"/>
                      </a:solidFill>
                    </a:lnR>
                    <a:lnT w="12700">
                      <a:solidFill>
                        <a:srgbClr val="C6C8C8"/>
                      </a:solidFill>
                    </a:lnT>
                    <a:lnB w="12700">
                      <a:solidFill>
                        <a:srgbClr val="C6C8C8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800"/>
                      </a:pPr>
                      <a:r>
                        <a:rPr lang="ko-KR" altLang="en-US" sz="900" dirty="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로그인 할 수 있는 기능을 추가한다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C6C8C8"/>
                      </a:solidFill>
                    </a:lnL>
                    <a:lnR w="12700">
                      <a:solidFill>
                        <a:srgbClr val="C6C8C8"/>
                      </a:solidFill>
                    </a:lnR>
                    <a:lnT w="12700">
                      <a:solidFill>
                        <a:srgbClr val="C6C8C8"/>
                      </a:solidFill>
                    </a:lnT>
                    <a:lnB w="12700">
                      <a:solidFill>
                        <a:srgbClr val="C6C8C8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90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O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C6C8C8"/>
                      </a:solidFill>
                    </a:lnL>
                    <a:lnR w="12700">
                      <a:solidFill>
                        <a:srgbClr val="C6C8C8"/>
                      </a:solidFill>
                    </a:lnR>
                    <a:lnT w="12700">
                      <a:solidFill>
                        <a:srgbClr val="C6C8C8"/>
                      </a:solidFill>
                    </a:lnT>
                    <a:lnB w="12700">
                      <a:solidFill>
                        <a:srgbClr val="C6C8C8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90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수용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C6C8C8"/>
                      </a:solidFill>
                    </a:lnL>
                    <a:lnT w="12700">
                      <a:solidFill>
                        <a:srgbClr val="C6C8C8"/>
                      </a:solidFill>
                    </a:lnT>
                    <a:lnB w="12700">
                      <a:solidFill>
                        <a:srgbClr val="C6C8C8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1284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900" dirty="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KP</a:t>
                      </a:r>
                      <a:r>
                        <a:rPr lang="en-US" sz="900" dirty="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S</a:t>
                      </a:r>
                      <a:r>
                        <a:rPr sz="900" dirty="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_007</a:t>
                      </a:r>
                    </a:p>
                  </a:txBody>
                  <a:tcPr marL="45720" marR="45720" anchor="ctr" horzOverflow="overflow">
                    <a:lnR w="12700">
                      <a:solidFill>
                        <a:srgbClr val="C6C8C8"/>
                      </a:solidFill>
                    </a:lnR>
                    <a:lnT w="12700">
                      <a:solidFill>
                        <a:srgbClr val="C6C8C8"/>
                      </a:solidFill>
                    </a:lnT>
                    <a:lnB w="12700">
                      <a:solidFill>
                        <a:srgbClr val="C6C8C8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lang="ko-KR" altLang="en-US" sz="900" dirty="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로그아웃 기능</a:t>
                      </a:r>
                      <a:endParaRPr sz="900" dirty="0">
                        <a:latin typeface="NanumSquareRound Regular"/>
                        <a:ea typeface="NanumSquareRound Regular"/>
                        <a:cs typeface="NanumSquareRound Regular"/>
                        <a:sym typeface="NanumSquareRound Regular"/>
                      </a:endParaRPr>
                    </a:p>
                  </a:txBody>
                  <a:tcPr marL="45720" marR="45720" anchor="ctr" horzOverflow="overflow">
                    <a:lnL w="12700">
                      <a:solidFill>
                        <a:srgbClr val="C6C8C8"/>
                      </a:solidFill>
                    </a:lnL>
                    <a:lnR w="12700">
                      <a:solidFill>
                        <a:srgbClr val="C6C8C8"/>
                      </a:solidFill>
                    </a:lnR>
                    <a:lnT w="12700">
                      <a:solidFill>
                        <a:srgbClr val="C6C8C8"/>
                      </a:solidFill>
                    </a:lnT>
                    <a:lnB w="12700">
                      <a:solidFill>
                        <a:srgbClr val="C6C8C8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lang="ko-KR" altLang="en-US" sz="900" dirty="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로그아웃 할 수 있는 기능을 추가한다</a:t>
                      </a:r>
                      <a:endParaRPr sz="900" dirty="0">
                        <a:latin typeface="NanumSquareRound Regular"/>
                        <a:ea typeface="NanumSquareRound Regular"/>
                        <a:cs typeface="NanumSquareRound Regular"/>
                        <a:sym typeface="NanumSquareRound Regular"/>
                      </a:endParaRPr>
                    </a:p>
                  </a:txBody>
                  <a:tcPr marL="45720" marR="45720" anchor="ctr" horzOverflow="overflow">
                    <a:lnL w="12700">
                      <a:solidFill>
                        <a:srgbClr val="C6C8C8"/>
                      </a:solidFill>
                    </a:lnL>
                    <a:lnR w="12700">
                      <a:solidFill>
                        <a:srgbClr val="C6C8C8"/>
                      </a:solidFill>
                    </a:lnR>
                    <a:lnT w="12700">
                      <a:solidFill>
                        <a:srgbClr val="C6C8C8"/>
                      </a:solidFill>
                    </a:lnT>
                    <a:lnB w="12700">
                      <a:solidFill>
                        <a:srgbClr val="C6C8C8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90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O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C6C8C8"/>
                      </a:solidFill>
                    </a:lnL>
                    <a:lnR w="12700">
                      <a:solidFill>
                        <a:srgbClr val="C6C8C8"/>
                      </a:solidFill>
                    </a:lnR>
                    <a:lnT w="12700">
                      <a:solidFill>
                        <a:srgbClr val="C6C8C8"/>
                      </a:solidFill>
                    </a:lnT>
                    <a:lnB w="12700">
                      <a:solidFill>
                        <a:srgbClr val="C6C8C8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90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수용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C6C8C8"/>
                      </a:solidFill>
                    </a:lnL>
                    <a:lnT w="12700">
                      <a:solidFill>
                        <a:srgbClr val="C6C8C8"/>
                      </a:solidFill>
                    </a:lnT>
                    <a:lnB w="12700">
                      <a:solidFill>
                        <a:srgbClr val="C6C8C8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1284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900" dirty="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KP</a:t>
                      </a:r>
                      <a:r>
                        <a:rPr lang="en-US" sz="900" dirty="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S</a:t>
                      </a:r>
                      <a:r>
                        <a:rPr sz="900" dirty="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_008</a:t>
                      </a:r>
                    </a:p>
                  </a:txBody>
                  <a:tcPr marL="45720" marR="45720" anchor="ctr" horzOverflow="overflow">
                    <a:lnR w="12700">
                      <a:solidFill>
                        <a:srgbClr val="C6C8C8"/>
                      </a:solidFill>
                    </a:lnR>
                    <a:lnT w="12700">
                      <a:solidFill>
                        <a:srgbClr val="C6C8C8"/>
                      </a:solidFill>
                    </a:lnT>
                    <a:lnB w="12700">
                      <a:solidFill>
                        <a:srgbClr val="C6C8C8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lang="ko-KR" altLang="en-US" sz="900" dirty="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아이디 찾기 기능</a:t>
                      </a:r>
                      <a:endParaRPr sz="900" dirty="0">
                        <a:latin typeface="NanumSquareRound Regular"/>
                        <a:ea typeface="NanumSquareRound Regular"/>
                        <a:cs typeface="NanumSquareRound Regular"/>
                        <a:sym typeface="NanumSquareRound Regular"/>
                      </a:endParaRPr>
                    </a:p>
                  </a:txBody>
                  <a:tcPr marL="45720" marR="45720" anchor="ctr" horzOverflow="overflow">
                    <a:lnL w="12700">
                      <a:solidFill>
                        <a:srgbClr val="C6C8C8"/>
                      </a:solidFill>
                    </a:lnL>
                    <a:lnR w="12700">
                      <a:solidFill>
                        <a:srgbClr val="C6C8C8"/>
                      </a:solidFill>
                    </a:lnR>
                    <a:lnT w="12700">
                      <a:solidFill>
                        <a:srgbClr val="C6C8C8"/>
                      </a:solidFill>
                    </a:lnT>
                    <a:lnB w="12700">
                      <a:solidFill>
                        <a:srgbClr val="C6C8C8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lang="ko-KR" altLang="en-US" sz="900" dirty="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아이디를 잊어버렸을 때 찾을 수 있는 기능을 추가한다</a:t>
                      </a:r>
                      <a:endParaRPr sz="900" dirty="0">
                        <a:latin typeface="NanumSquareRound Regular"/>
                        <a:ea typeface="NanumSquareRound Regular"/>
                        <a:cs typeface="NanumSquareRound Regular"/>
                        <a:sym typeface="NanumSquareRound Regular"/>
                      </a:endParaRPr>
                    </a:p>
                  </a:txBody>
                  <a:tcPr marL="45720" marR="45720" anchor="ctr" horzOverflow="overflow">
                    <a:lnL w="12700">
                      <a:solidFill>
                        <a:srgbClr val="C6C8C8"/>
                      </a:solidFill>
                    </a:lnL>
                    <a:lnR w="12700">
                      <a:solidFill>
                        <a:srgbClr val="C6C8C8"/>
                      </a:solidFill>
                    </a:lnR>
                    <a:lnT w="12700">
                      <a:solidFill>
                        <a:srgbClr val="C6C8C8"/>
                      </a:solidFill>
                    </a:lnT>
                    <a:lnB w="12700">
                      <a:solidFill>
                        <a:srgbClr val="C6C8C8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900" dirty="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O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C6C8C8"/>
                      </a:solidFill>
                    </a:lnL>
                    <a:lnR w="12700">
                      <a:solidFill>
                        <a:srgbClr val="C6C8C8"/>
                      </a:solidFill>
                    </a:lnR>
                    <a:lnT w="12700">
                      <a:solidFill>
                        <a:srgbClr val="C6C8C8"/>
                      </a:solidFill>
                    </a:lnT>
                    <a:lnB w="12700">
                      <a:solidFill>
                        <a:srgbClr val="C6C8C8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90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수용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C6C8C8"/>
                      </a:solidFill>
                    </a:lnL>
                    <a:lnT w="12700">
                      <a:solidFill>
                        <a:srgbClr val="C6C8C8"/>
                      </a:solidFill>
                    </a:lnT>
                    <a:lnB w="12700">
                      <a:solidFill>
                        <a:srgbClr val="C6C8C8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1284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900" dirty="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KP</a:t>
                      </a:r>
                      <a:r>
                        <a:rPr lang="en-US" sz="900" dirty="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S</a:t>
                      </a:r>
                      <a:r>
                        <a:rPr sz="900" dirty="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_009</a:t>
                      </a:r>
                    </a:p>
                  </a:txBody>
                  <a:tcPr marL="45720" marR="45720" anchor="ctr" horzOverflow="overflow">
                    <a:lnR w="12700">
                      <a:solidFill>
                        <a:srgbClr val="C6C8C8"/>
                      </a:solidFill>
                    </a:lnR>
                    <a:lnT w="12700">
                      <a:solidFill>
                        <a:srgbClr val="C6C8C8"/>
                      </a:solidFill>
                    </a:lnT>
                    <a:lnB w="12700">
                      <a:solidFill>
                        <a:srgbClr val="C6C8C8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lang="ko-KR" altLang="en-US" sz="900" dirty="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비밀번호 찾기 기능</a:t>
                      </a:r>
                      <a:endParaRPr sz="900" dirty="0">
                        <a:latin typeface="NanumSquareRound Regular"/>
                        <a:ea typeface="NanumSquareRound Regular"/>
                        <a:cs typeface="NanumSquareRound Regular"/>
                        <a:sym typeface="NanumSquareRound Regular"/>
                      </a:endParaRPr>
                    </a:p>
                  </a:txBody>
                  <a:tcPr marL="45720" marR="45720" anchor="ctr" horzOverflow="overflow">
                    <a:lnL w="12700">
                      <a:solidFill>
                        <a:srgbClr val="C6C8C8"/>
                      </a:solidFill>
                    </a:lnL>
                    <a:lnR w="12700">
                      <a:solidFill>
                        <a:srgbClr val="C6C8C8"/>
                      </a:solidFill>
                    </a:lnR>
                    <a:lnT w="12700">
                      <a:solidFill>
                        <a:srgbClr val="C6C8C8"/>
                      </a:solidFill>
                    </a:lnT>
                    <a:lnB w="12700">
                      <a:solidFill>
                        <a:srgbClr val="C6C8C8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lang="ko-KR" altLang="en-US" sz="900" dirty="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비밀번호를 잊어버렸을 때 찾을 수 있는 기능을 추가한다</a:t>
                      </a:r>
                      <a:endParaRPr sz="900" dirty="0">
                        <a:latin typeface="NanumSquareRound Regular"/>
                        <a:ea typeface="NanumSquareRound Regular"/>
                        <a:cs typeface="NanumSquareRound Regular"/>
                        <a:sym typeface="NanumSquareRound Regular"/>
                      </a:endParaRPr>
                    </a:p>
                  </a:txBody>
                  <a:tcPr marL="45720" marR="45720" anchor="ctr" horzOverflow="overflow">
                    <a:lnL w="12700">
                      <a:solidFill>
                        <a:srgbClr val="C6C8C8"/>
                      </a:solidFill>
                    </a:lnL>
                    <a:lnR w="12700">
                      <a:solidFill>
                        <a:srgbClr val="C6C8C8"/>
                      </a:solidFill>
                    </a:lnR>
                    <a:lnT w="12700">
                      <a:solidFill>
                        <a:srgbClr val="C6C8C8"/>
                      </a:solidFill>
                    </a:lnT>
                    <a:lnB w="12700">
                      <a:solidFill>
                        <a:srgbClr val="C6C8C8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90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O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C6C8C8"/>
                      </a:solidFill>
                    </a:lnL>
                    <a:lnR w="12700">
                      <a:solidFill>
                        <a:srgbClr val="C6C8C8"/>
                      </a:solidFill>
                    </a:lnR>
                    <a:lnT w="12700">
                      <a:solidFill>
                        <a:srgbClr val="C6C8C8"/>
                      </a:solidFill>
                    </a:lnT>
                    <a:lnB w="12700">
                      <a:solidFill>
                        <a:srgbClr val="C6C8C8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900" dirty="0" err="1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수용</a:t>
                      </a:r>
                      <a:endParaRPr sz="900" dirty="0">
                        <a:latin typeface="NanumSquareRound Regular"/>
                        <a:ea typeface="NanumSquareRound Regular"/>
                        <a:cs typeface="NanumSquareRound Regular"/>
                        <a:sym typeface="NanumSquareRound Regular"/>
                      </a:endParaRPr>
                    </a:p>
                  </a:txBody>
                  <a:tcPr marL="45720" marR="45720" anchor="ctr" horzOverflow="overflow">
                    <a:lnL w="12700">
                      <a:solidFill>
                        <a:srgbClr val="C6C8C8"/>
                      </a:solidFill>
                    </a:lnL>
                    <a:lnT w="12700">
                      <a:solidFill>
                        <a:srgbClr val="C6C8C8"/>
                      </a:solidFill>
                    </a:lnT>
                    <a:lnB w="12700">
                      <a:solidFill>
                        <a:srgbClr val="C6C8C8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1284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900" dirty="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KP</a:t>
                      </a:r>
                      <a:r>
                        <a:rPr lang="en-US" sz="900" dirty="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S</a:t>
                      </a:r>
                      <a:r>
                        <a:rPr sz="900" dirty="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_010</a:t>
                      </a:r>
                    </a:p>
                  </a:txBody>
                  <a:tcPr marL="45720" marR="45720" anchor="ctr" horzOverflow="overflow">
                    <a:lnR w="12700">
                      <a:solidFill>
                        <a:srgbClr val="C6C8C8"/>
                      </a:solidFill>
                    </a:lnR>
                    <a:lnT w="12700">
                      <a:solidFill>
                        <a:srgbClr val="C6C8C8"/>
                      </a:solidFill>
                    </a:lnT>
                    <a:lnB w="12700">
                      <a:solidFill>
                        <a:srgbClr val="C6C8C8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lang="ko-KR" altLang="en-US" sz="900" dirty="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회원가입 중 </a:t>
                      </a:r>
                      <a:r>
                        <a:rPr lang="en-US" altLang="ko-KR" sz="900" dirty="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id</a:t>
                      </a:r>
                      <a:r>
                        <a:rPr lang="ko-KR" altLang="en-US" sz="900" dirty="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중복체크 기능</a:t>
                      </a:r>
                      <a:endParaRPr sz="900" dirty="0">
                        <a:latin typeface="NanumSquareRound Regular"/>
                        <a:ea typeface="NanumSquareRound Regular"/>
                        <a:cs typeface="NanumSquareRound Regular"/>
                        <a:sym typeface="NanumSquareRound Regular"/>
                      </a:endParaRPr>
                    </a:p>
                  </a:txBody>
                  <a:tcPr marL="45720" marR="45720" anchor="ctr" horzOverflow="overflow">
                    <a:lnL w="12700">
                      <a:solidFill>
                        <a:srgbClr val="C6C8C8"/>
                      </a:solidFill>
                    </a:lnL>
                    <a:lnR w="12700">
                      <a:solidFill>
                        <a:srgbClr val="C6C8C8"/>
                      </a:solidFill>
                    </a:lnR>
                    <a:lnT w="12700">
                      <a:solidFill>
                        <a:srgbClr val="C6C8C8"/>
                      </a:solidFill>
                    </a:lnT>
                    <a:lnB w="12700">
                      <a:solidFill>
                        <a:srgbClr val="C6C8C8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lang="ko-KR" altLang="en-US" sz="900" dirty="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회원가입 도중 중복된 </a:t>
                      </a:r>
                      <a:r>
                        <a:rPr lang="en-US" altLang="ko-KR" sz="900" dirty="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id</a:t>
                      </a:r>
                      <a:r>
                        <a:rPr lang="ko-KR" altLang="en-US" sz="900" dirty="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가 가입되지 않게 중복체크 하는 기능을 추가한다</a:t>
                      </a:r>
                      <a:endParaRPr sz="900" dirty="0">
                        <a:latin typeface="NanumSquareRound Regular"/>
                        <a:ea typeface="NanumSquareRound Regular"/>
                        <a:cs typeface="NanumSquareRound Regular"/>
                        <a:sym typeface="NanumSquareRound Regular"/>
                      </a:endParaRPr>
                    </a:p>
                  </a:txBody>
                  <a:tcPr marL="45720" marR="45720" anchor="ctr" horzOverflow="overflow">
                    <a:lnL w="12700">
                      <a:solidFill>
                        <a:srgbClr val="C6C8C8"/>
                      </a:solidFill>
                    </a:lnL>
                    <a:lnR w="12700">
                      <a:solidFill>
                        <a:srgbClr val="C6C8C8"/>
                      </a:solidFill>
                    </a:lnR>
                    <a:lnT w="12700">
                      <a:solidFill>
                        <a:srgbClr val="C6C8C8"/>
                      </a:solidFill>
                    </a:lnT>
                    <a:lnB w="12700">
                      <a:solidFill>
                        <a:srgbClr val="C6C8C8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90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O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C6C8C8"/>
                      </a:solidFill>
                    </a:lnL>
                    <a:lnR w="12700">
                      <a:solidFill>
                        <a:srgbClr val="C6C8C8"/>
                      </a:solidFill>
                    </a:lnR>
                    <a:lnT w="12700">
                      <a:solidFill>
                        <a:srgbClr val="C6C8C8"/>
                      </a:solidFill>
                    </a:lnT>
                    <a:lnB w="12700">
                      <a:solidFill>
                        <a:srgbClr val="C6C8C8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900" dirty="0" err="1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수용</a:t>
                      </a:r>
                      <a:endParaRPr sz="900" dirty="0">
                        <a:latin typeface="NanumSquareRound Regular"/>
                        <a:ea typeface="NanumSquareRound Regular"/>
                        <a:cs typeface="NanumSquareRound Regular"/>
                        <a:sym typeface="NanumSquareRound Regular"/>
                      </a:endParaRPr>
                    </a:p>
                  </a:txBody>
                  <a:tcPr marL="45720" marR="45720" anchor="ctr" horzOverflow="overflow">
                    <a:lnL w="12700">
                      <a:solidFill>
                        <a:srgbClr val="C6C8C8"/>
                      </a:solidFill>
                    </a:lnL>
                    <a:lnT w="12700">
                      <a:solidFill>
                        <a:srgbClr val="C6C8C8"/>
                      </a:solidFill>
                    </a:lnT>
                    <a:lnB w="12700">
                      <a:solidFill>
                        <a:srgbClr val="C6C8C8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1284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900" dirty="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KP</a:t>
                      </a:r>
                      <a:r>
                        <a:rPr lang="en-US" sz="900" dirty="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S</a:t>
                      </a:r>
                      <a:r>
                        <a:rPr sz="900" dirty="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_011</a:t>
                      </a:r>
                    </a:p>
                  </a:txBody>
                  <a:tcPr marL="45720" marR="45720" anchor="ctr" horzOverflow="overflow">
                    <a:lnR w="12700">
                      <a:solidFill>
                        <a:srgbClr val="C6C8C8"/>
                      </a:solidFill>
                    </a:lnR>
                    <a:lnT w="12700">
                      <a:solidFill>
                        <a:srgbClr val="C6C8C8"/>
                      </a:solidFill>
                    </a:lnT>
                    <a:lnB w="12700">
                      <a:solidFill>
                        <a:srgbClr val="C6C8C8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lang="ko-KR" altLang="en-US" sz="900" dirty="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회원가입 중 주소 </a:t>
                      </a:r>
                      <a:r>
                        <a:rPr lang="en-US" altLang="ko-KR" sz="900" dirty="0" err="1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api</a:t>
                      </a:r>
                      <a:endParaRPr sz="900" dirty="0">
                        <a:latin typeface="NanumSquareRound Regular"/>
                        <a:ea typeface="NanumSquareRound Regular"/>
                        <a:cs typeface="NanumSquareRound Regular"/>
                        <a:sym typeface="NanumSquareRound Regular"/>
                      </a:endParaRPr>
                    </a:p>
                  </a:txBody>
                  <a:tcPr marL="45720" marR="45720" anchor="ctr" horzOverflow="overflow">
                    <a:lnL w="12700">
                      <a:solidFill>
                        <a:srgbClr val="C6C8C8"/>
                      </a:solidFill>
                    </a:lnL>
                    <a:lnR w="12700">
                      <a:solidFill>
                        <a:srgbClr val="C6C8C8"/>
                      </a:solidFill>
                    </a:lnR>
                    <a:lnT w="12700">
                      <a:solidFill>
                        <a:srgbClr val="C6C8C8"/>
                      </a:solidFill>
                    </a:lnT>
                    <a:lnB w="12700">
                      <a:solidFill>
                        <a:srgbClr val="C6C8C8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lang="ko-KR" altLang="en-US" sz="900" dirty="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회원가입 중 주소를 입력할 수 있는 </a:t>
                      </a:r>
                      <a:r>
                        <a:rPr lang="en-US" altLang="ko-KR" sz="900" dirty="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API</a:t>
                      </a:r>
                      <a:r>
                        <a:rPr lang="ko-KR" altLang="en-US" sz="900" dirty="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를 적용한 기능을 추가한다</a:t>
                      </a:r>
                      <a:endParaRPr sz="900" dirty="0">
                        <a:latin typeface="NanumSquareRound Regular"/>
                        <a:ea typeface="NanumSquareRound Regular"/>
                        <a:cs typeface="NanumSquareRound Regular"/>
                        <a:sym typeface="NanumSquareRound Regular"/>
                      </a:endParaRPr>
                    </a:p>
                  </a:txBody>
                  <a:tcPr marL="45720" marR="45720" anchor="ctr" horzOverflow="overflow">
                    <a:lnL w="12700">
                      <a:solidFill>
                        <a:srgbClr val="C6C8C8"/>
                      </a:solidFill>
                    </a:lnL>
                    <a:lnR w="12700">
                      <a:solidFill>
                        <a:srgbClr val="C6C8C8"/>
                      </a:solidFill>
                    </a:lnR>
                    <a:lnT w="12700">
                      <a:solidFill>
                        <a:srgbClr val="C6C8C8"/>
                      </a:solidFill>
                    </a:lnT>
                    <a:lnB w="12700">
                      <a:solidFill>
                        <a:srgbClr val="C6C8C8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900" dirty="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O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C6C8C8"/>
                      </a:solidFill>
                    </a:lnL>
                    <a:lnR w="12700">
                      <a:solidFill>
                        <a:srgbClr val="C6C8C8"/>
                      </a:solidFill>
                    </a:lnR>
                    <a:lnT w="12700">
                      <a:solidFill>
                        <a:srgbClr val="C6C8C8"/>
                      </a:solidFill>
                    </a:lnT>
                    <a:lnB w="12700">
                      <a:solidFill>
                        <a:srgbClr val="C6C8C8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900" dirty="0" err="1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수용</a:t>
                      </a:r>
                      <a:endParaRPr sz="900" dirty="0">
                        <a:latin typeface="NanumSquareRound Regular"/>
                        <a:ea typeface="NanumSquareRound Regular"/>
                        <a:cs typeface="NanumSquareRound Regular"/>
                        <a:sym typeface="NanumSquareRound Regular"/>
                      </a:endParaRPr>
                    </a:p>
                  </a:txBody>
                  <a:tcPr marL="45720" marR="45720" anchor="ctr" horzOverflow="overflow">
                    <a:lnL w="12700">
                      <a:solidFill>
                        <a:srgbClr val="C6C8C8"/>
                      </a:solidFill>
                    </a:lnL>
                    <a:lnT w="12700">
                      <a:solidFill>
                        <a:srgbClr val="C6C8C8"/>
                      </a:solidFill>
                    </a:lnT>
                    <a:lnB w="12700">
                      <a:solidFill>
                        <a:srgbClr val="C6C8C8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41284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900" dirty="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KP</a:t>
                      </a:r>
                      <a:r>
                        <a:rPr lang="en-US" sz="900" dirty="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S</a:t>
                      </a:r>
                      <a:r>
                        <a:rPr sz="900" dirty="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_012</a:t>
                      </a:r>
                    </a:p>
                  </a:txBody>
                  <a:tcPr marL="45720" marR="45720" anchor="ctr" horzOverflow="overflow">
                    <a:lnR w="12700">
                      <a:solidFill>
                        <a:srgbClr val="C6C8C8"/>
                      </a:solidFill>
                    </a:lnR>
                    <a:lnT w="12700">
                      <a:solidFill>
                        <a:srgbClr val="C6C8C8"/>
                      </a:solidFill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lang="ko-KR" altLang="en-US" sz="900" dirty="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자유 게시판</a:t>
                      </a:r>
                      <a:r>
                        <a:rPr lang="en-US" altLang="ko-KR" sz="900" dirty="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, </a:t>
                      </a:r>
                      <a:r>
                        <a:rPr lang="ko-KR" altLang="en-US" sz="900" dirty="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건의 게시판</a:t>
                      </a:r>
                      <a:endParaRPr sz="900" dirty="0">
                        <a:latin typeface="NanumSquareRound Regular"/>
                        <a:ea typeface="NanumSquareRound Regular"/>
                        <a:cs typeface="NanumSquareRound Regular"/>
                        <a:sym typeface="NanumSquareRound Regular"/>
                      </a:endParaRPr>
                    </a:p>
                  </a:txBody>
                  <a:tcPr marL="45720" marR="45720" anchor="ctr" horzOverflow="overflow">
                    <a:lnL w="12700">
                      <a:solidFill>
                        <a:srgbClr val="C6C8C8"/>
                      </a:solidFill>
                    </a:lnL>
                    <a:lnR w="12700">
                      <a:solidFill>
                        <a:srgbClr val="C6C8C8"/>
                      </a:solidFill>
                    </a:lnR>
                    <a:lnT w="12700">
                      <a:solidFill>
                        <a:srgbClr val="C6C8C8"/>
                      </a:solidFill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lang="en-US" sz="900" dirty="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DB</a:t>
                      </a:r>
                      <a:r>
                        <a:rPr lang="ko-KR" altLang="en-US" sz="900" dirty="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와 연동되어 글 작성 수정 삭제가 가능한 게시판을 추가한다</a:t>
                      </a:r>
                      <a:endParaRPr sz="900" dirty="0">
                        <a:latin typeface="NanumSquareRound Regular"/>
                        <a:ea typeface="NanumSquareRound Regular"/>
                        <a:cs typeface="NanumSquareRound Regular"/>
                        <a:sym typeface="NanumSquareRound Regular"/>
                      </a:endParaRPr>
                    </a:p>
                  </a:txBody>
                  <a:tcPr marL="45720" marR="45720" anchor="ctr" horzOverflow="overflow">
                    <a:lnL w="12700">
                      <a:solidFill>
                        <a:srgbClr val="C6C8C8"/>
                      </a:solidFill>
                    </a:lnL>
                    <a:lnR w="12700">
                      <a:solidFill>
                        <a:srgbClr val="C6C8C8"/>
                      </a:solidFill>
                    </a:lnR>
                    <a:lnT w="12700">
                      <a:solidFill>
                        <a:srgbClr val="C6C8C8"/>
                      </a:solidFill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900" dirty="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O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C6C8C8"/>
                      </a:solidFill>
                    </a:lnL>
                    <a:lnR w="12700">
                      <a:solidFill>
                        <a:srgbClr val="C6C8C8"/>
                      </a:solidFill>
                    </a:lnR>
                    <a:lnT w="12700">
                      <a:solidFill>
                        <a:srgbClr val="C6C8C8"/>
                      </a:solidFill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900" dirty="0" err="1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수용</a:t>
                      </a:r>
                      <a:endParaRPr sz="900" dirty="0">
                        <a:latin typeface="NanumSquareRound Regular"/>
                        <a:ea typeface="NanumSquareRound Regular"/>
                        <a:cs typeface="NanumSquareRound Regular"/>
                        <a:sym typeface="NanumSquareRound Regular"/>
                      </a:endParaRPr>
                    </a:p>
                  </a:txBody>
                  <a:tcPr marL="45720" marR="45720" anchor="ctr" horzOverflow="overflow">
                    <a:lnL w="12700">
                      <a:solidFill>
                        <a:srgbClr val="C6C8C8"/>
                      </a:solidFill>
                    </a:lnL>
                    <a:lnT w="12700">
                      <a:solidFill>
                        <a:srgbClr val="C6C8C8"/>
                      </a:solidFill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453" name="슬라이드 번호 개체 틀 4"/>
          <p:cNvSpPr txBox="1">
            <a:spLocks noGrp="1"/>
          </p:cNvSpPr>
          <p:nvPr>
            <p:ph type="sldNum" sz="quarter" idx="4294967295"/>
          </p:nvPr>
        </p:nvSpPr>
        <p:spPr>
          <a:xfrm>
            <a:off x="11710789" y="6361192"/>
            <a:ext cx="203020" cy="307337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>
              <a:defRPr sz="1400" b="1"/>
            </a:lvl1pPr>
          </a:lstStyle>
          <a:p>
            <a:fld id="{86CB4B4D-7CA3-9044-876B-883B54F8677D}" type="slidenum">
              <a:t>7</a:t>
            </a:fld>
            <a:endParaRPr/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슬라이드 번호 개체 틀 4"/>
          <p:cNvSpPr txBox="1">
            <a:spLocks noGrp="1"/>
          </p:cNvSpPr>
          <p:nvPr>
            <p:ph type="sldNum" sz="quarter" idx="4294967295"/>
          </p:nvPr>
        </p:nvSpPr>
        <p:spPr>
          <a:xfrm>
            <a:off x="11710789" y="6385241"/>
            <a:ext cx="203020" cy="307337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>
              <a:defRPr sz="1400" b="1"/>
            </a:lvl1pPr>
          </a:lstStyle>
          <a:p>
            <a:fld id="{86CB4B4D-7CA3-9044-876B-883B54F8677D}" type="slidenum">
              <a:t>8</a:t>
            </a:fld>
            <a:endParaRPr/>
          </a:p>
        </p:txBody>
      </p:sp>
      <p:graphicFrame>
        <p:nvGraphicFramePr>
          <p:cNvPr id="456" name="표 7"/>
          <p:cNvGraphicFramePr/>
          <p:nvPr>
            <p:extLst>
              <p:ext uri="{D42A27DB-BD31-4B8C-83A1-F6EECF244321}">
                <p14:modId xmlns:p14="http://schemas.microsoft.com/office/powerpoint/2010/main" val="1615886145"/>
              </p:ext>
            </p:extLst>
          </p:nvPr>
        </p:nvGraphicFramePr>
        <p:xfrm>
          <a:off x="858837" y="1569931"/>
          <a:ext cx="10474324" cy="4956650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9109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004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467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5396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16210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15410">
                <a:tc>
                  <a:txBody>
                    <a:bodyPr/>
                    <a:lstStyle/>
                    <a:p>
                      <a:pPr algn="ctr"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solidFill>
                            <a:srgbClr val="FFFFFF"/>
                          </a:solidFill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요구사항 ID</a:t>
                      </a:r>
                    </a:p>
                  </a:txBody>
                  <a:tcPr marL="45720" marR="45720" anchor="ctr" horzOverflow="overflow">
                    <a:solidFill>
                      <a:schemeClr val="accent1">
                        <a:satOff val="-19091"/>
                        <a:lumOff val="-1192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solidFill>
                            <a:srgbClr val="FFFFFF"/>
                          </a:solidFill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요구사항명</a:t>
                      </a:r>
                    </a:p>
                  </a:txBody>
                  <a:tcPr marL="45720" marR="45720" anchor="ctr" horzOverflow="overflow">
                    <a:solidFill>
                      <a:schemeClr val="accent1">
                        <a:satOff val="-19091"/>
                        <a:lumOff val="-1192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solidFill>
                            <a:srgbClr val="FFFFFF"/>
                          </a:solidFill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요구사항 상세내용</a:t>
                      </a:r>
                    </a:p>
                  </a:txBody>
                  <a:tcPr marL="45720" marR="45720" anchor="ctr" horzOverflow="overflow">
                    <a:solidFill>
                      <a:schemeClr val="accent1">
                        <a:satOff val="-19091"/>
                        <a:lumOff val="-1192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solidFill>
                            <a:srgbClr val="FFFFFF"/>
                          </a:solidFill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수용여부</a:t>
                      </a:r>
                    </a:p>
                  </a:txBody>
                  <a:tcPr marL="45720" marR="45720" anchor="ctr" horzOverflow="overflow">
                    <a:solidFill>
                      <a:schemeClr val="accent1">
                        <a:satOff val="-19091"/>
                        <a:lumOff val="-1192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solidFill>
                            <a:srgbClr val="FFFFFF"/>
                          </a:solidFill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수용/미수용 내역</a:t>
                      </a:r>
                    </a:p>
                  </a:txBody>
                  <a:tcPr marL="45720" marR="45720" anchor="ctr" horzOverflow="overflow">
                    <a:solidFill>
                      <a:schemeClr val="accent1">
                        <a:satOff val="-19091"/>
                        <a:lumOff val="-11921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84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900" dirty="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KP</a:t>
                      </a:r>
                      <a:r>
                        <a:rPr lang="en-US" sz="900" dirty="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S</a:t>
                      </a:r>
                      <a:r>
                        <a:rPr sz="900" dirty="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_013</a:t>
                      </a:r>
                    </a:p>
                  </a:txBody>
                  <a:tcPr marL="45720" marR="45720" anchor="ctr" horzOverflow="overflow">
                    <a:lnR w="12700">
                      <a:solidFill>
                        <a:srgbClr val="CACACA"/>
                      </a:solidFill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lang="ko-KR" altLang="en-US" sz="900" dirty="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찾아오는 길</a:t>
                      </a:r>
                      <a:endParaRPr sz="900" dirty="0">
                        <a:latin typeface="NanumSquareRound Regular"/>
                        <a:ea typeface="NanumSquareRound Regular"/>
                        <a:cs typeface="NanumSquareRound Regular"/>
                        <a:sym typeface="NanumSquareRound Regular"/>
                      </a:endParaRPr>
                    </a:p>
                  </a:txBody>
                  <a:tcPr marL="45720" marR="45720" anchor="ctr" horzOverflow="overflow">
                    <a:lnL w="12700">
                      <a:solidFill>
                        <a:srgbClr val="CACACA"/>
                      </a:solidFill>
                    </a:lnL>
                    <a:lnR w="12700">
                      <a:solidFill>
                        <a:srgbClr val="CACACA"/>
                      </a:solidFill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lang="en-US" sz="900" dirty="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KHMALL</a:t>
                      </a:r>
                      <a:r>
                        <a:rPr lang="ko-KR" altLang="en-US" sz="900" dirty="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의 위치를 알 수 있는 지도 </a:t>
                      </a:r>
                      <a:r>
                        <a:rPr lang="en-US" altLang="ko-KR" sz="900" dirty="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API</a:t>
                      </a:r>
                      <a:r>
                        <a:rPr lang="ko-KR" altLang="en-US" sz="900" dirty="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를 사용한 기능을 추가한다</a:t>
                      </a:r>
                      <a:endParaRPr sz="900" dirty="0">
                        <a:latin typeface="NanumSquareRound Regular"/>
                        <a:ea typeface="NanumSquareRound Regular"/>
                        <a:cs typeface="NanumSquareRound Regular"/>
                        <a:sym typeface="NanumSquareRound Regular"/>
                      </a:endParaRPr>
                    </a:p>
                  </a:txBody>
                  <a:tcPr marL="45720" marR="45720" anchor="ctr" horzOverflow="overflow">
                    <a:lnL w="12700">
                      <a:solidFill>
                        <a:srgbClr val="CACACA"/>
                      </a:solidFill>
                    </a:lnL>
                    <a:lnR w="12700">
                      <a:solidFill>
                        <a:srgbClr val="CACACA"/>
                      </a:solidFill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900" dirty="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O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CACACA"/>
                      </a:solidFill>
                    </a:lnL>
                    <a:lnR w="12700">
                      <a:solidFill>
                        <a:srgbClr val="CACACA"/>
                      </a:solidFill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900" dirty="0" err="1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수용</a:t>
                      </a:r>
                      <a:endParaRPr sz="900" dirty="0">
                        <a:latin typeface="NanumSquareRound Regular"/>
                        <a:ea typeface="NanumSquareRound Regular"/>
                        <a:cs typeface="NanumSquareRound Regular"/>
                        <a:sym typeface="NanumSquareRound Regular"/>
                      </a:endParaRPr>
                    </a:p>
                  </a:txBody>
                  <a:tcPr marL="45720" marR="45720" anchor="ctr" horzOverflow="overflow">
                    <a:lnL w="12700">
                      <a:solidFill>
                        <a:srgbClr val="CACACA"/>
                      </a:solidFill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84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900" dirty="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KP</a:t>
                      </a:r>
                      <a:r>
                        <a:rPr lang="en-US" sz="900" dirty="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S</a:t>
                      </a:r>
                      <a:r>
                        <a:rPr sz="900" dirty="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_01</a:t>
                      </a:r>
                      <a:r>
                        <a:rPr lang="en-US" sz="900" dirty="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4</a:t>
                      </a:r>
                      <a:endParaRPr sz="900" dirty="0">
                        <a:latin typeface="NanumSquareRound Regular"/>
                        <a:ea typeface="NanumSquareRound Regular"/>
                        <a:cs typeface="NanumSquareRound Regular"/>
                        <a:sym typeface="NanumSquareRound Regular"/>
                      </a:endParaRPr>
                    </a:p>
                  </a:txBody>
                  <a:tcPr marL="45720" marR="45720" anchor="ctr" horzOverflow="overflow">
                    <a:lnR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lang="ko-KR" altLang="en-US" sz="900" dirty="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내 </a:t>
                      </a:r>
                      <a:r>
                        <a:rPr lang="ko-KR" altLang="en-US" sz="900" dirty="0" err="1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정보창</a:t>
                      </a:r>
                      <a:endParaRPr sz="900" dirty="0">
                        <a:latin typeface="NanumSquareRound Regular"/>
                        <a:ea typeface="NanumSquareRound Regular"/>
                        <a:cs typeface="NanumSquareRound Regular"/>
                        <a:sym typeface="NanumSquareRound Regular"/>
                      </a:endParaRPr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lang="ko-KR" altLang="en-US" sz="900" dirty="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내 가입 정보를 볼 수 있는 기능을 추가한다</a:t>
                      </a:r>
                      <a:endParaRPr sz="900" dirty="0">
                        <a:latin typeface="NanumSquareRound Regular"/>
                        <a:ea typeface="NanumSquareRound Regular"/>
                        <a:cs typeface="NanumSquareRound Regular"/>
                        <a:sym typeface="NanumSquareRound Regular"/>
                      </a:endParaRPr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900" dirty="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O</a:t>
                      </a:r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900" dirty="0" err="1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수용</a:t>
                      </a:r>
                      <a:endParaRPr sz="900" dirty="0">
                        <a:latin typeface="NanumSquareRound Regular"/>
                        <a:ea typeface="NanumSquareRound Regular"/>
                        <a:cs typeface="NanumSquareRound Regular"/>
                        <a:sym typeface="NanumSquareRound Regular"/>
                      </a:endParaRPr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4448475"/>
                  </a:ext>
                </a:extLst>
              </a:tr>
              <a:tr h="41284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900" dirty="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KP</a:t>
                      </a:r>
                      <a:r>
                        <a:rPr lang="en-US" sz="900" dirty="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S</a:t>
                      </a:r>
                      <a:r>
                        <a:rPr sz="900" dirty="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_01</a:t>
                      </a:r>
                      <a:r>
                        <a:rPr lang="en-US" sz="900" dirty="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5</a:t>
                      </a:r>
                      <a:endParaRPr sz="900" dirty="0">
                        <a:latin typeface="NanumSquareRound Regular"/>
                        <a:ea typeface="NanumSquareRound Regular"/>
                        <a:cs typeface="NanumSquareRound Regular"/>
                        <a:sym typeface="NanumSquareRound Regular"/>
                      </a:endParaRPr>
                    </a:p>
                  </a:txBody>
                  <a:tcPr marL="45720" marR="45720" anchor="ctr" horzOverflow="overflow">
                    <a:lnR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lang="ko-KR" altLang="en-US" sz="900" dirty="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회원정보 수정</a:t>
                      </a:r>
                      <a:endParaRPr sz="900" dirty="0">
                        <a:latin typeface="NanumSquareRound Regular"/>
                        <a:ea typeface="NanumSquareRound Regular"/>
                        <a:cs typeface="NanumSquareRound Regular"/>
                        <a:sym typeface="NanumSquareRound Regular"/>
                      </a:endParaRPr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lang="ko-KR" altLang="en-US" sz="900" dirty="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회원 정보를 수정할 수 있는 기능을 추가한다</a:t>
                      </a:r>
                      <a:endParaRPr sz="900" dirty="0">
                        <a:latin typeface="NanumSquareRound Regular"/>
                        <a:ea typeface="NanumSquareRound Regular"/>
                        <a:cs typeface="NanumSquareRound Regular"/>
                        <a:sym typeface="NanumSquareRound Regular"/>
                      </a:endParaRPr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900" dirty="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O</a:t>
                      </a:r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900" dirty="0" err="1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수용</a:t>
                      </a:r>
                      <a:endParaRPr sz="900" dirty="0">
                        <a:latin typeface="NanumSquareRound Regular"/>
                        <a:ea typeface="NanumSquareRound Regular"/>
                        <a:cs typeface="NanumSquareRound Regular"/>
                        <a:sym typeface="NanumSquareRound Regular"/>
                      </a:endParaRPr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6571458"/>
                  </a:ext>
                </a:extLst>
              </a:tr>
              <a:tr h="41284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900" dirty="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KP</a:t>
                      </a:r>
                      <a:r>
                        <a:rPr lang="en-US" sz="900" dirty="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S</a:t>
                      </a:r>
                      <a:r>
                        <a:rPr sz="900" dirty="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_01</a:t>
                      </a:r>
                      <a:r>
                        <a:rPr lang="en-US" sz="900" dirty="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6</a:t>
                      </a:r>
                      <a:endParaRPr sz="900" dirty="0">
                        <a:latin typeface="NanumSquareRound Regular"/>
                        <a:ea typeface="NanumSquareRound Regular"/>
                        <a:cs typeface="NanumSquareRound Regular"/>
                        <a:sym typeface="NanumSquareRound Regular"/>
                      </a:endParaRPr>
                    </a:p>
                  </a:txBody>
                  <a:tcPr marL="45720" marR="45720" anchor="ctr" horzOverflow="overflow">
                    <a:lnR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lang="ko-KR" altLang="en-US" sz="900" dirty="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실시간 채팅 문의</a:t>
                      </a:r>
                      <a:endParaRPr sz="900" dirty="0">
                        <a:latin typeface="NanumSquareRound Regular"/>
                        <a:ea typeface="NanumSquareRound Regular"/>
                        <a:cs typeface="NanumSquareRound Regular"/>
                        <a:sym typeface="NanumSquareRound Regular"/>
                      </a:endParaRPr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lang="ko-KR" altLang="en-US" sz="900" dirty="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실시간으로 상담사와 </a:t>
                      </a:r>
                      <a:r>
                        <a:rPr lang="en-US" altLang="ko-KR" sz="900" dirty="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Q&amp;A</a:t>
                      </a:r>
                      <a:r>
                        <a:rPr lang="ko-KR" altLang="en-US" sz="900" dirty="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를 할 수 있는 채팅 기능을 추가한다</a:t>
                      </a:r>
                      <a:endParaRPr sz="900" dirty="0">
                        <a:latin typeface="NanumSquareRound Regular"/>
                        <a:ea typeface="NanumSquareRound Regular"/>
                        <a:cs typeface="NanumSquareRound Regular"/>
                        <a:sym typeface="NanumSquareRound Regular"/>
                      </a:endParaRPr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900" dirty="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O</a:t>
                      </a:r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900" dirty="0" err="1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수용</a:t>
                      </a:r>
                      <a:endParaRPr sz="900" dirty="0">
                        <a:latin typeface="NanumSquareRound Regular"/>
                        <a:ea typeface="NanumSquareRound Regular"/>
                        <a:cs typeface="NanumSquareRound Regular"/>
                        <a:sym typeface="NanumSquareRound Regular"/>
                      </a:endParaRPr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61259380"/>
                  </a:ext>
                </a:extLst>
              </a:tr>
              <a:tr h="412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800"/>
                      </a:pPr>
                      <a:r>
                        <a:rPr lang="en-US" altLang="ko-KR" sz="900" dirty="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KPS_017</a:t>
                      </a:r>
                    </a:p>
                  </a:txBody>
                  <a:tcPr marL="45720" marR="45720" anchor="ctr" horzOverflow="overflow">
                    <a:lnR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lang="ko-KR" altLang="en-US" sz="900" dirty="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상품 구매 과정</a:t>
                      </a:r>
                      <a:endParaRPr sz="900" dirty="0">
                        <a:latin typeface="NanumSquareRound Regular"/>
                        <a:ea typeface="NanumSquareRound Regular"/>
                        <a:cs typeface="NanumSquareRound Regular"/>
                        <a:sym typeface="NanumSquareRound Regular"/>
                      </a:endParaRPr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lang="ko-KR" altLang="en-US" sz="900" dirty="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상품을 구매하는 과정을 추가한다</a:t>
                      </a:r>
                      <a:endParaRPr sz="900" dirty="0">
                        <a:latin typeface="NanumSquareRound Regular"/>
                        <a:ea typeface="NanumSquareRound Regular"/>
                        <a:cs typeface="NanumSquareRound Regular"/>
                        <a:sym typeface="NanumSquareRound Regular"/>
                      </a:endParaRPr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lang="en-US" sz="900" dirty="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O</a:t>
                      </a:r>
                      <a:endParaRPr sz="900" dirty="0">
                        <a:latin typeface="NanumSquareRound Regular"/>
                        <a:ea typeface="NanumSquareRound Regular"/>
                        <a:cs typeface="NanumSquareRound Regular"/>
                        <a:sym typeface="NanumSquareRound Regular"/>
                      </a:endParaRPr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lang="ko-KR" altLang="en-US" sz="900" dirty="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수용</a:t>
                      </a:r>
                      <a:endParaRPr sz="900" dirty="0">
                        <a:latin typeface="NanumSquareRound Regular"/>
                        <a:ea typeface="NanumSquareRound Regular"/>
                        <a:cs typeface="NanumSquareRound Regular"/>
                        <a:sym typeface="NanumSquareRound Regular"/>
                      </a:endParaRPr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9250882"/>
                  </a:ext>
                </a:extLst>
              </a:tr>
              <a:tr h="41284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endParaRPr sz="900" dirty="0">
                        <a:latin typeface="NanumSquareRound Regular"/>
                        <a:ea typeface="NanumSquareRound Regular"/>
                        <a:cs typeface="NanumSquareRound Regular"/>
                        <a:sym typeface="NanumSquareRound Regular"/>
                      </a:endParaRPr>
                    </a:p>
                  </a:txBody>
                  <a:tcPr marL="45720" marR="45720" anchor="ctr" horzOverflow="overflow">
                    <a:lnR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endParaRPr sz="900" dirty="0">
                        <a:latin typeface="NanumSquareRound Regular"/>
                        <a:ea typeface="NanumSquareRound Regular"/>
                        <a:cs typeface="NanumSquareRound Regular"/>
                        <a:sym typeface="NanumSquareRound Regular"/>
                      </a:endParaRPr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endParaRPr sz="900" dirty="0">
                        <a:latin typeface="NanumSquareRound Regular"/>
                        <a:ea typeface="NanumSquareRound Regular"/>
                        <a:cs typeface="NanumSquareRound Regular"/>
                        <a:sym typeface="NanumSquareRound Regular"/>
                      </a:endParaRPr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endParaRPr sz="900" dirty="0">
                        <a:latin typeface="NanumSquareRound Regular"/>
                        <a:ea typeface="NanumSquareRound Regular"/>
                        <a:cs typeface="NanumSquareRound Regular"/>
                        <a:sym typeface="NanumSquareRound Regular"/>
                      </a:endParaRPr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endParaRPr sz="900" dirty="0">
                        <a:latin typeface="NanumSquareRound Regular"/>
                        <a:ea typeface="NanumSquareRound Regular"/>
                        <a:cs typeface="NanumSquareRound Regular"/>
                        <a:sym typeface="NanumSquareRound Regular"/>
                      </a:endParaRPr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1857581"/>
                  </a:ext>
                </a:extLst>
              </a:tr>
              <a:tr h="41284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endParaRPr sz="900" dirty="0">
                        <a:latin typeface="NanumSquareRound Regular"/>
                        <a:ea typeface="NanumSquareRound Regular"/>
                        <a:cs typeface="NanumSquareRound Regular"/>
                        <a:sym typeface="NanumSquareRound Regular"/>
                      </a:endParaRPr>
                    </a:p>
                  </a:txBody>
                  <a:tcPr marL="45720" marR="45720" anchor="ctr" horzOverflow="overflow">
                    <a:lnR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endParaRPr sz="900" dirty="0">
                        <a:latin typeface="NanumSquareRound Regular"/>
                        <a:ea typeface="NanumSquareRound Regular"/>
                        <a:cs typeface="NanumSquareRound Regular"/>
                        <a:sym typeface="NanumSquareRound Regular"/>
                      </a:endParaRPr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endParaRPr sz="900" dirty="0">
                        <a:latin typeface="NanumSquareRound Regular"/>
                        <a:ea typeface="NanumSquareRound Regular"/>
                        <a:cs typeface="NanumSquareRound Regular"/>
                        <a:sym typeface="NanumSquareRound Regular"/>
                      </a:endParaRPr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endParaRPr sz="900" dirty="0">
                        <a:latin typeface="NanumSquareRound Regular"/>
                        <a:ea typeface="NanumSquareRound Regular"/>
                        <a:cs typeface="NanumSquareRound Regular"/>
                        <a:sym typeface="NanumSquareRound Regular"/>
                      </a:endParaRPr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endParaRPr sz="900" dirty="0">
                        <a:latin typeface="NanumSquareRound Regular"/>
                        <a:ea typeface="NanumSquareRound Regular"/>
                        <a:cs typeface="NanumSquareRound Regular"/>
                        <a:sym typeface="NanumSquareRound Regular"/>
                      </a:endParaRPr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0912108"/>
                  </a:ext>
                </a:extLst>
              </a:tr>
              <a:tr h="41284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endParaRPr sz="900" dirty="0">
                        <a:latin typeface="NanumSquareRound Regular"/>
                        <a:ea typeface="NanumSquareRound Regular"/>
                        <a:cs typeface="NanumSquareRound Regular"/>
                        <a:sym typeface="NanumSquareRound Regular"/>
                      </a:endParaRPr>
                    </a:p>
                  </a:txBody>
                  <a:tcPr marL="45720" marR="45720" anchor="ctr" horzOverflow="overflow">
                    <a:lnR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endParaRPr sz="900" dirty="0">
                        <a:latin typeface="NanumSquareRound Regular"/>
                        <a:ea typeface="NanumSquareRound Regular"/>
                        <a:cs typeface="NanumSquareRound Regular"/>
                        <a:sym typeface="NanumSquareRound Regular"/>
                      </a:endParaRPr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endParaRPr sz="900" dirty="0">
                        <a:latin typeface="NanumSquareRound Regular"/>
                        <a:ea typeface="NanumSquareRound Regular"/>
                        <a:cs typeface="NanumSquareRound Regular"/>
                        <a:sym typeface="NanumSquareRound Regular"/>
                      </a:endParaRPr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endParaRPr sz="900" dirty="0">
                        <a:latin typeface="NanumSquareRound Regular"/>
                        <a:ea typeface="NanumSquareRound Regular"/>
                        <a:cs typeface="NanumSquareRound Regular"/>
                        <a:sym typeface="NanumSquareRound Regular"/>
                      </a:endParaRPr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endParaRPr sz="900" dirty="0">
                        <a:latin typeface="NanumSquareRound Regular"/>
                        <a:ea typeface="NanumSquareRound Regular"/>
                        <a:cs typeface="NanumSquareRound Regular"/>
                        <a:sym typeface="NanumSquareRound Regular"/>
                      </a:endParaRPr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766721"/>
                  </a:ext>
                </a:extLst>
              </a:tr>
              <a:tr h="41284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endParaRPr sz="900" dirty="0">
                        <a:latin typeface="NanumSquareRound Regular"/>
                        <a:ea typeface="NanumSquareRound Regular"/>
                        <a:cs typeface="NanumSquareRound Regular"/>
                        <a:sym typeface="NanumSquareRound Regular"/>
                      </a:endParaRPr>
                    </a:p>
                  </a:txBody>
                  <a:tcPr marL="45720" marR="45720" anchor="ctr" horzOverflow="overflow">
                    <a:lnR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endParaRPr sz="900" dirty="0">
                        <a:latin typeface="NanumSquareRound Regular"/>
                        <a:ea typeface="NanumSquareRound Regular"/>
                        <a:cs typeface="NanumSquareRound Regular"/>
                        <a:sym typeface="NanumSquareRound Regular"/>
                      </a:endParaRPr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endParaRPr sz="900" dirty="0">
                        <a:latin typeface="NanumSquareRound Regular"/>
                        <a:ea typeface="NanumSquareRound Regular"/>
                        <a:cs typeface="NanumSquareRound Regular"/>
                        <a:sym typeface="NanumSquareRound Regular"/>
                      </a:endParaRPr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endParaRPr sz="900" dirty="0">
                        <a:latin typeface="NanumSquareRound Regular"/>
                        <a:ea typeface="NanumSquareRound Regular"/>
                        <a:cs typeface="NanumSquareRound Regular"/>
                        <a:sym typeface="NanumSquareRound Regular"/>
                      </a:endParaRPr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endParaRPr sz="900" dirty="0">
                        <a:latin typeface="NanumSquareRound Regular"/>
                        <a:ea typeface="NanumSquareRound Regular"/>
                        <a:cs typeface="NanumSquareRound Regular"/>
                        <a:sym typeface="NanumSquareRound Regular"/>
                      </a:endParaRPr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4936144"/>
                  </a:ext>
                </a:extLst>
              </a:tr>
              <a:tr h="41284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endParaRPr sz="900" dirty="0">
                        <a:latin typeface="NanumSquareRound Regular"/>
                        <a:ea typeface="NanumSquareRound Regular"/>
                        <a:cs typeface="NanumSquareRound Regular"/>
                        <a:sym typeface="NanumSquareRound Regular"/>
                      </a:endParaRPr>
                    </a:p>
                  </a:txBody>
                  <a:tcPr marL="45720" marR="45720" anchor="ctr" horzOverflow="overflow">
                    <a:lnR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endParaRPr sz="900" dirty="0">
                        <a:latin typeface="NanumSquareRound Regular"/>
                        <a:ea typeface="NanumSquareRound Regular"/>
                        <a:cs typeface="NanumSquareRound Regular"/>
                        <a:sym typeface="NanumSquareRound Regular"/>
                      </a:endParaRPr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endParaRPr sz="900" dirty="0">
                        <a:latin typeface="NanumSquareRound Regular"/>
                        <a:ea typeface="NanumSquareRound Regular"/>
                        <a:cs typeface="NanumSquareRound Regular"/>
                        <a:sym typeface="NanumSquareRound Regular"/>
                      </a:endParaRPr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endParaRPr sz="900" dirty="0">
                        <a:latin typeface="NanumSquareRound Regular"/>
                        <a:ea typeface="NanumSquareRound Regular"/>
                        <a:cs typeface="NanumSquareRound Regular"/>
                        <a:sym typeface="NanumSquareRound Regular"/>
                      </a:endParaRPr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endParaRPr sz="900" dirty="0">
                        <a:latin typeface="NanumSquareRound Regular"/>
                        <a:ea typeface="NanumSquareRound Regular"/>
                        <a:cs typeface="NanumSquareRound Regular"/>
                        <a:sym typeface="NanumSquareRound Regular"/>
                      </a:endParaRPr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1527275"/>
                  </a:ext>
                </a:extLst>
              </a:tr>
              <a:tr h="41284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endParaRPr sz="900" dirty="0">
                        <a:latin typeface="NanumSquareRound Regular"/>
                        <a:ea typeface="NanumSquareRound Regular"/>
                        <a:cs typeface="NanumSquareRound Regular"/>
                        <a:sym typeface="NanumSquareRound Regular"/>
                      </a:endParaRPr>
                    </a:p>
                  </a:txBody>
                  <a:tcPr marL="45720" marR="45720" anchor="ctr" horzOverflow="overflow">
                    <a:lnR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rgbClr val="CACACA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endParaRPr sz="900" dirty="0">
                        <a:latin typeface="NanumSquareRound Regular"/>
                        <a:ea typeface="NanumSquareRound Regular"/>
                        <a:cs typeface="NanumSquareRound Regular"/>
                        <a:sym typeface="NanumSquareRound Regular"/>
                      </a:endParaRPr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rgbClr val="CACACA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endParaRPr sz="900" dirty="0">
                        <a:latin typeface="NanumSquareRound Regular"/>
                        <a:ea typeface="NanumSquareRound Regular"/>
                        <a:cs typeface="NanumSquareRound Regular"/>
                        <a:sym typeface="NanumSquareRound Regular"/>
                      </a:endParaRPr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rgbClr val="CACACA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endParaRPr sz="900" dirty="0">
                        <a:latin typeface="NanumSquareRound Regular"/>
                        <a:ea typeface="NanumSquareRound Regular"/>
                        <a:cs typeface="NanumSquareRound Regular"/>
                        <a:sym typeface="NanumSquareRound Regular"/>
                      </a:endParaRPr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rgbClr val="CACACA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endParaRPr sz="900" dirty="0">
                        <a:latin typeface="NanumSquareRound Regular"/>
                        <a:ea typeface="NanumSquareRound Regular"/>
                        <a:cs typeface="NanumSquareRound Regular"/>
                        <a:sym typeface="NanumSquareRound Regular"/>
                      </a:endParaRPr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rgbClr val="CACACA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943324"/>
                  </a:ext>
                </a:extLst>
              </a:tr>
            </a:tbl>
          </a:graphicData>
        </a:graphic>
      </p:graphicFrame>
      <p:pic>
        <p:nvPicPr>
          <p:cNvPr id="457" name="image28.png" descr="image28.png"/>
          <p:cNvPicPr>
            <a:picLocks noChangeAspect="1"/>
          </p:cNvPicPr>
          <p:nvPr/>
        </p:nvPicPr>
        <p:blipFill>
          <a:blip r:embed="rId2"/>
          <a:srcRect t="16835" b="78103"/>
          <a:stretch>
            <a:fillRect/>
          </a:stretch>
        </p:blipFill>
        <p:spPr>
          <a:xfrm>
            <a:off x="-81582" y="-4929"/>
            <a:ext cx="12355098" cy="937924"/>
          </a:xfrm>
          <a:prstGeom prst="rect">
            <a:avLst/>
          </a:prstGeom>
          <a:ln w="12700">
            <a:miter lim="400000"/>
          </a:ln>
        </p:spPr>
      </p:pic>
      <p:sp>
        <p:nvSpPr>
          <p:cNvPr id="458" name="TextBox 2"/>
          <p:cNvSpPr txBox="1"/>
          <p:nvPr/>
        </p:nvSpPr>
        <p:spPr>
          <a:xfrm>
            <a:off x="321303" y="164257"/>
            <a:ext cx="2970781" cy="599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defTabSz="914400">
              <a:defRPr sz="3600">
                <a:latin typeface="NanumSquare_ac Bold"/>
                <a:ea typeface="NanumSquare_ac Bold"/>
                <a:cs typeface="NanumSquare_ac Bold"/>
                <a:sym typeface="NanumSquare_ac Bold"/>
              </a:defRPr>
            </a:lvl1pPr>
          </a:lstStyle>
          <a:p>
            <a:r>
              <a:t>요구사항 정의서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슬라이드 번호 개체 틀 8"/>
          <p:cNvSpPr txBox="1">
            <a:spLocks noGrp="1"/>
          </p:cNvSpPr>
          <p:nvPr>
            <p:ph type="sldNum" sz="quarter" idx="4294967295"/>
          </p:nvPr>
        </p:nvSpPr>
        <p:spPr>
          <a:xfrm>
            <a:off x="11710789" y="6385241"/>
            <a:ext cx="203020" cy="307337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>
              <a:defRPr sz="1400" b="1"/>
            </a:lvl1pPr>
          </a:lstStyle>
          <a:p>
            <a:fld id="{86CB4B4D-7CA3-9044-876B-883B54F8677D}" type="slidenum">
              <a:t>9</a:t>
            </a:fld>
            <a:endParaRPr/>
          </a:p>
        </p:txBody>
      </p:sp>
      <p:sp>
        <p:nvSpPr>
          <p:cNvPr id="461" name="TextBox 2"/>
          <p:cNvSpPr txBox="1"/>
          <p:nvPr/>
        </p:nvSpPr>
        <p:spPr>
          <a:xfrm>
            <a:off x="321305" y="164257"/>
            <a:ext cx="3363973" cy="599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defTabSz="914400">
              <a:defRPr sz="3600">
                <a:latin typeface="NanumSquare_ac Bold"/>
                <a:ea typeface="NanumSquare_ac Bold"/>
                <a:cs typeface="NanumSquare_ac Bold"/>
                <a:sym typeface="NanumSquare_ac Bold"/>
              </a:defRPr>
            </a:lvl1pPr>
          </a:lstStyle>
          <a:p>
            <a:r>
              <a:t>클래스 다이어그램</a:t>
            </a:r>
          </a:p>
        </p:txBody>
      </p:sp>
      <p:pic>
        <p:nvPicPr>
          <p:cNvPr id="476" name="image28.png" descr="image28.png"/>
          <p:cNvPicPr>
            <a:picLocks noChangeAspect="1"/>
          </p:cNvPicPr>
          <p:nvPr/>
        </p:nvPicPr>
        <p:blipFill>
          <a:blip r:embed="rId2"/>
          <a:srcRect t="16835" b="78103"/>
          <a:stretch>
            <a:fillRect/>
          </a:stretch>
        </p:blipFill>
        <p:spPr>
          <a:xfrm>
            <a:off x="-81559" y="-4929"/>
            <a:ext cx="12355095" cy="937924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FA269D7-0C79-461E-A6CF-512C90B6F1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1583" y="1700794"/>
            <a:ext cx="4572638" cy="240063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A0ACD07-8D95-43A5-8945-95FBF4C001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1583" y="4353220"/>
            <a:ext cx="1848108" cy="180047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5A3EE77-3504-4B1E-9282-150C3C3EAC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7534" y="4525350"/>
            <a:ext cx="1876687" cy="952633"/>
          </a:xfrm>
          <a:prstGeom prst="rect">
            <a:avLst/>
          </a:prstGeom>
        </p:spPr>
      </p:pic>
      <p:sp>
        <p:nvSpPr>
          <p:cNvPr id="13" name="부제목 2">
            <a:extLst>
              <a:ext uri="{FF2B5EF4-FFF2-40B4-BE49-F238E27FC236}">
                <a16:creationId xmlns:a16="http://schemas.microsoft.com/office/drawing/2014/main" id="{4AAD97BB-E1F9-45D5-AFFE-CBA530478A19}"/>
              </a:ext>
            </a:extLst>
          </p:cNvPr>
          <p:cNvSpPr txBox="1"/>
          <p:nvPr/>
        </p:nvSpPr>
        <p:spPr>
          <a:xfrm>
            <a:off x="58091" y="932171"/>
            <a:ext cx="12075818" cy="12492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normAutofit/>
          </a:bodyPr>
          <a:lstStyle/>
          <a:p>
            <a:pPr defTabSz="914400">
              <a:lnSpc>
                <a:spcPct val="90000"/>
              </a:lnSpc>
              <a:spcBef>
                <a:spcPts val="400"/>
              </a:spcBef>
              <a:buSzPct val="100000"/>
              <a:defRPr sz="1200" b="1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lang="en-US" dirty="0"/>
              <a:t>1. DB </a:t>
            </a:r>
            <a:r>
              <a:rPr lang="ko-KR" altLang="en-US" dirty="0"/>
              <a:t>연결 관련</a:t>
            </a:r>
            <a:endParaRPr dirty="0"/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HDOfficeLightV0">
  <a:themeElements>
    <a:clrScheme name="HDOfficeLightV0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HDOfficeLightV0">
      <a:majorFont>
        <a:latin typeface="Helvetica"/>
        <a:ea typeface="Helvetica"/>
        <a:cs typeface="Helvetica"/>
      </a:majorFont>
      <a:minorFont>
        <a:latin typeface="맑은 고딕"/>
        <a:ea typeface="맑은 고딕"/>
        <a:cs typeface="맑은 고딕"/>
      </a:minorFont>
    </a:fontScheme>
    <a:fmtScheme name="HDOfficeLightV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HDOfficeLightV0">
  <a:themeElements>
    <a:clrScheme name="HDOfficeLightV0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HDOfficeLightV0">
      <a:majorFont>
        <a:latin typeface="Helvetica"/>
        <a:ea typeface="Helvetica"/>
        <a:cs typeface="Helvetica"/>
      </a:majorFont>
      <a:minorFont>
        <a:latin typeface="맑은 고딕"/>
        <a:ea typeface="맑은 고딕"/>
        <a:cs typeface="맑은 고딕"/>
      </a:minorFont>
    </a:fontScheme>
    <a:fmtScheme name="HDOfficeLightV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277</TotalTime>
  <Words>2307</Words>
  <Application>Microsoft Office PowerPoint</Application>
  <PresentationFormat>와이드스크린</PresentationFormat>
  <Paragraphs>656</Paragraphs>
  <Slides>45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45</vt:i4>
      </vt:variant>
    </vt:vector>
  </HeadingPairs>
  <TitlesOfParts>
    <vt:vector size="59" baseType="lpstr">
      <vt:lpstr>NanumSquare_ac Bold</vt:lpstr>
      <vt:lpstr>NanumSquare_ac Regular</vt:lpstr>
      <vt:lpstr>NanumSquareRound Bold</vt:lpstr>
      <vt:lpstr>NanumSquareRound Regular</vt:lpstr>
      <vt:lpstr>Noto Sans KR</vt:lpstr>
      <vt:lpstr>Times Roman</vt:lpstr>
      <vt:lpstr>맑은 고딕</vt:lpstr>
      <vt:lpstr>Arial</vt:lpstr>
      <vt:lpstr>Calibri</vt:lpstr>
      <vt:lpstr>Calibri Light</vt:lpstr>
      <vt:lpstr>Calisto MT</vt:lpstr>
      <vt:lpstr>Consolas</vt:lpstr>
      <vt:lpstr>Helvetica</vt:lpstr>
      <vt:lpstr>HDOfficeLightV0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ppyh09 ppyh09</cp:lastModifiedBy>
  <cp:revision>212</cp:revision>
  <dcterms:modified xsi:type="dcterms:W3CDTF">2022-06-19T14:22:28Z</dcterms:modified>
</cp:coreProperties>
</file>